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2"/>
  </p:notesMasterIdLst>
  <p:sldIdLst>
    <p:sldId id="256" r:id="rId2"/>
    <p:sldId id="273" r:id="rId3"/>
    <p:sldId id="323" r:id="rId4"/>
    <p:sldId id="325" r:id="rId5"/>
    <p:sldId id="321" r:id="rId6"/>
    <p:sldId id="267" r:id="rId7"/>
    <p:sldId id="326" r:id="rId8"/>
    <p:sldId id="261" r:id="rId9"/>
    <p:sldId id="262" r:id="rId10"/>
    <p:sldId id="322" r:id="rId11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3"/>
      <p:bold r:id="rId14"/>
      <p:italic r:id="rId15"/>
      <p:boldItalic r:id="rId16"/>
    </p:embeddedFont>
    <p:embeddedFont>
      <p:font typeface="Righteous" panose="020B0604020202020204" charset="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FBFE"/>
    <a:srgbClr val="B4F9FE"/>
    <a:srgbClr val="91D0E9"/>
    <a:srgbClr val="C6ADCD"/>
    <a:srgbClr val="E8E8CA"/>
    <a:srgbClr val="F9DFB9"/>
    <a:srgbClr val="E7D3CB"/>
    <a:srgbClr val="CCFFCC"/>
    <a:srgbClr val="CBE7D1"/>
    <a:srgbClr val="FDB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3761F7C-DB63-4003-BC06-B344B5C06678}">
  <a:tblStyle styleId="{53761F7C-DB63-4003-BC06-B344B5C066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1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b420f5933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b420f5933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b420f59331_1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b420f59331_1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b420f59331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2b420f59331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31f3d4f7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31f3d4f7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b38b6c010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b38b6c010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32375" y="-1425183"/>
            <a:ext cx="10115725" cy="7767983"/>
            <a:chOff x="232375" y="-1425183"/>
            <a:chExt cx="10115725" cy="7767983"/>
          </a:xfrm>
        </p:grpSpPr>
        <p:sp>
          <p:nvSpPr>
            <p:cNvPr id="10" name="Google Shape;10;p2"/>
            <p:cNvSpPr/>
            <p:nvPr/>
          </p:nvSpPr>
          <p:spPr>
            <a:xfrm>
              <a:off x="3175175" y="190498"/>
              <a:ext cx="129300" cy="129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 rot="10655436">
              <a:off x="609703" y="-1377458"/>
              <a:ext cx="2319250" cy="2319250"/>
            </a:xfrm>
            <a:prstGeom prst="blockArc">
              <a:avLst>
                <a:gd name="adj1" fmla="val 10800000"/>
                <a:gd name="adj2" fmla="val 154918"/>
                <a:gd name="adj3" fmla="val 9419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55875" y="4023500"/>
              <a:ext cx="2319300" cy="2319300"/>
            </a:xfrm>
            <a:prstGeom prst="blockArc">
              <a:avLst>
                <a:gd name="adj1" fmla="val 10800000"/>
                <a:gd name="adj2" fmla="val 16155341"/>
                <a:gd name="adj3" fmla="val 1075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32375" y="2406000"/>
              <a:ext cx="240300" cy="2737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511920" y="190498"/>
              <a:ext cx="129300" cy="129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333525" y="4608575"/>
              <a:ext cx="240300" cy="53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788500" y="4608575"/>
              <a:ext cx="240300" cy="53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243475" y="4608575"/>
              <a:ext cx="240300" cy="53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48672" y="190498"/>
              <a:ext cx="129300" cy="129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5400000">
              <a:off x="7678200" y="-775875"/>
              <a:ext cx="234000" cy="2697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rot="10800000" flipH="1">
              <a:off x="8028800" y="-141975"/>
              <a:ext cx="2319300" cy="2319300"/>
            </a:xfrm>
            <a:prstGeom prst="blockArc">
              <a:avLst>
                <a:gd name="adj1" fmla="val 10800000"/>
                <a:gd name="adj2" fmla="val 16155341"/>
                <a:gd name="adj3" fmla="val 1075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943025" y="4678890"/>
              <a:ext cx="129300" cy="129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279770" y="4678890"/>
              <a:ext cx="129300" cy="129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616522" y="4678890"/>
              <a:ext cx="129300" cy="129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32375" y="1975300"/>
              <a:ext cx="240300" cy="2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5" name="Google Shape;25;p2"/>
          <p:cNvSpPr txBox="1">
            <a:spLocks noGrp="1"/>
          </p:cNvSpPr>
          <p:nvPr>
            <p:ph type="ctrTitle"/>
          </p:nvPr>
        </p:nvSpPr>
        <p:spPr>
          <a:xfrm>
            <a:off x="1476300" y="1395988"/>
            <a:ext cx="6191400" cy="16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ubTitle" idx="1"/>
          </p:nvPr>
        </p:nvSpPr>
        <p:spPr>
          <a:xfrm>
            <a:off x="2859600" y="3081800"/>
            <a:ext cx="3424800" cy="6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720000" y="4884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6"/>
          <p:cNvGrpSpPr/>
          <p:nvPr/>
        </p:nvGrpSpPr>
        <p:grpSpPr>
          <a:xfrm>
            <a:off x="-1454800" y="-1825233"/>
            <a:ext cx="10184578" cy="8168033"/>
            <a:chOff x="-1454800" y="-1825233"/>
            <a:chExt cx="10184578" cy="8168033"/>
          </a:xfrm>
        </p:grpSpPr>
        <p:sp>
          <p:nvSpPr>
            <p:cNvPr id="50" name="Google Shape;50;p6"/>
            <p:cNvSpPr/>
            <p:nvPr/>
          </p:nvSpPr>
          <p:spPr>
            <a:xfrm rot="10655436">
              <a:off x="6362803" y="-1777508"/>
              <a:ext cx="2319250" cy="2319250"/>
            </a:xfrm>
            <a:prstGeom prst="blockArc">
              <a:avLst>
                <a:gd name="adj1" fmla="val 10800000"/>
                <a:gd name="adj2" fmla="val 154918"/>
                <a:gd name="adj3" fmla="val 9419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51" name="Google Shape;51;p6"/>
            <p:cNvGrpSpPr/>
            <p:nvPr/>
          </p:nvGrpSpPr>
          <p:grpSpPr>
            <a:xfrm>
              <a:off x="4174450" y="4814198"/>
              <a:ext cx="802797" cy="129300"/>
              <a:chOff x="7007575" y="4835348"/>
              <a:chExt cx="802797" cy="129300"/>
            </a:xfrm>
          </p:grpSpPr>
          <p:sp>
            <p:nvSpPr>
              <p:cNvPr id="52" name="Google Shape;52;p6"/>
              <p:cNvSpPr/>
              <p:nvPr/>
            </p:nvSpPr>
            <p:spPr>
              <a:xfrm>
                <a:off x="7007575" y="4835348"/>
                <a:ext cx="129300" cy="129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53" name="Google Shape;53;p6"/>
              <p:cNvSpPr/>
              <p:nvPr/>
            </p:nvSpPr>
            <p:spPr>
              <a:xfrm>
                <a:off x="7344320" y="4835348"/>
                <a:ext cx="129300" cy="129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54" name="Google Shape;54;p6"/>
              <p:cNvSpPr/>
              <p:nvPr/>
            </p:nvSpPr>
            <p:spPr>
              <a:xfrm>
                <a:off x="7681072" y="4835348"/>
                <a:ext cx="129300" cy="129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55" name="Google Shape;55;p6"/>
            <p:cNvSpPr/>
            <p:nvPr/>
          </p:nvSpPr>
          <p:spPr>
            <a:xfrm rot="5400000">
              <a:off x="58050" y="812525"/>
              <a:ext cx="240300" cy="356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6" name="Google Shape;56;p6"/>
            <p:cNvSpPr/>
            <p:nvPr/>
          </p:nvSpPr>
          <p:spPr>
            <a:xfrm rot="5400000">
              <a:off x="58050" y="1267500"/>
              <a:ext cx="240300" cy="356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 rot="5400000">
              <a:off x="58050" y="1722475"/>
              <a:ext cx="240300" cy="356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8" name="Google Shape;58;p6"/>
            <p:cNvSpPr/>
            <p:nvPr/>
          </p:nvSpPr>
          <p:spPr>
            <a:xfrm flipH="1">
              <a:off x="-1454800" y="4023500"/>
              <a:ext cx="2319300" cy="2319300"/>
            </a:xfrm>
            <a:prstGeom prst="blockArc">
              <a:avLst>
                <a:gd name="adj1" fmla="val 10800000"/>
                <a:gd name="adj2" fmla="val 16155341"/>
                <a:gd name="adj3" fmla="val 1075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720000" y="4884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>
            <a:spLocks noGrp="1"/>
          </p:cNvSpPr>
          <p:nvPr>
            <p:ph type="pic" idx="2"/>
          </p:nvPr>
        </p:nvSpPr>
        <p:spPr>
          <a:xfrm>
            <a:off x="0" y="15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0"/>
          <p:cNvSpPr txBox="1">
            <a:spLocks noGrp="1"/>
          </p:cNvSpPr>
          <p:nvPr>
            <p:ph type="title"/>
          </p:nvPr>
        </p:nvSpPr>
        <p:spPr>
          <a:xfrm>
            <a:off x="720000" y="488425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3"/>
          <p:cNvGrpSpPr/>
          <p:nvPr/>
        </p:nvGrpSpPr>
        <p:grpSpPr>
          <a:xfrm>
            <a:off x="-1925502" y="-1258175"/>
            <a:ext cx="12760927" cy="6401650"/>
            <a:chOff x="-1925502" y="-1258175"/>
            <a:chExt cx="12760927" cy="6401650"/>
          </a:xfrm>
        </p:grpSpPr>
        <p:sp>
          <p:nvSpPr>
            <p:cNvPr id="77" name="Google Shape;77;p13"/>
            <p:cNvSpPr/>
            <p:nvPr/>
          </p:nvSpPr>
          <p:spPr>
            <a:xfrm rot="5400000">
              <a:off x="-1925502" y="-8"/>
              <a:ext cx="2319300" cy="2319300"/>
            </a:xfrm>
            <a:prstGeom prst="blockArc">
              <a:avLst>
                <a:gd name="adj1" fmla="val 10800000"/>
                <a:gd name="adj2" fmla="val 154918"/>
                <a:gd name="adj3" fmla="val 9419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 rot="-5400000">
              <a:off x="8516125" y="-1258175"/>
              <a:ext cx="2319300" cy="2319300"/>
            </a:xfrm>
            <a:prstGeom prst="blockArc">
              <a:avLst>
                <a:gd name="adj1" fmla="val 10800000"/>
                <a:gd name="adj2" fmla="val 16155341"/>
                <a:gd name="adj3" fmla="val 1075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 rot="5400000">
              <a:off x="1248600" y="3509687"/>
              <a:ext cx="240300" cy="2737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 rot="5400000">
              <a:off x="2927900" y="4758287"/>
              <a:ext cx="240300" cy="2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7790725" y="4608575"/>
              <a:ext cx="240300" cy="53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8245700" y="4608575"/>
              <a:ext cx="240300" cy="53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8700675" y="4608575"/>
              <a:ext cx="240300" cy="53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6400225" y="4678890"/>
              <a:ext cx="129300" cy="129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6736970" y="4678890"/>
              <a:ext cx="129300" cy="129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7073722" y="4678890"/>
              <a:ext cx="129300" cy="129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720000" y="4884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4"/>
          <p:cNvGrpSpPr/>
          <p:nvPr/>
        </p:nvGrpSpPr>
        <p:grpSpPr>
          <a:xfrm>
            <a:off x="-1334900" y="-1256550"/>
            <a:ext cx="10238825" cy="6530875"/>
            <a:chOff x="-1334900" y="-1256550"/>
            <a:chExt cx="10238825" cy="6530875"/>
          </a:xfrm>
        </p:grpSpPr>
        <p:sp>
          <p:nvSpPr>
            <p:cNvPr id="90" name="Google Shape;90;p14"/>
            <p:cNvSpPr/>
            <p:nvPr/>
          </p:nvSpPr>
          <p:spPr>
            <a:xfrm rot="10800000">
              <a:off x="8669925" y="2483675"/>
              <a:ext cx="234000" cy="2697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 rot="5400000" flipH="1">
              <a:off x="-1334900" y="-1256550"/>
              <a:ext cx="2319300" cy="2319300"/>
            </a:xfrm>
            <a:prstGeom prst="blockArc">
              <a:avLst>
                <a:gd name="adj1" fmla="val 10800000"/>
                <a:gd name="adj2" fmla="val 16155341"/>
                <a:gd name="adj3" fmla="val 1075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92" name="Google Shape;92;p14"/>
            <p:cNvGrpSpPr/>
            <p:nvPr/>
          </p:nvGrpSpPr>
          <p:grpSpPr>
            <a:xfrm>
              <a:off x="0" y="383873"/>
              <a:ext cx="8672322" cy="4890452"/>
              <a:chOff x="-8025" y="-3810102"/>
              <a:chExt cx="8672322" cy="4890452"/>
            </a:xfrm>
          </p:grpSpPr>
          <p:sp>
            <p:nvSpPr>
              <p:cNvPr id="93" name="Google Shape;93;p14"/>
              <p:cNvSpPr/>
              <p:nvPr/>
            </p:nvSpPr>
            <p:spPr>
              <a:xfrm rot="5400000">
                <a:off x="529725" y="-19675"/>
                <a:ext cx="240300" cy="13158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grpSp>
            <p:nvGrpSpPr>
              <p:cNvPr id="94" name="Google Shape;94;p14"/>
              <p:cNvGrpSpPr/>
              <p:nvPr/>
            </p:nvGrpSpPr>
            <p:grpSpPr>
              <a:xfrm>
                <a:off x="7861500" y="-3810102"/>
                <a:ext cx="802797" cy="129300"/>
                <a:chOff x="9898725" y="808948"/>
                <a:chExt cx="802797" cy="129300"/>
              </a:xfrm>
            </p:grpSpPr>
            <p:sp>
              <p:nvSpPr>
                <p:cNvPr id="95" name="Google Shape;95;p14"/>
                <p:cNvSpPr/>
                <p:nvPr/>
              </p:nvSpPr>
              <p:spPr>
                <a:xfrm>
                  <a:off x="9898725" y="808948"/>
                  <a:ext cx="129300" cy="129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96" name="Google Shape;96;p14"/>
                <p:cNvSpPr/>
                <p:nvPr/>
              </p:nvSpPr>
              <p:spPr>
                <a:xfrm>
                  <a:off x="10235470" y="808948"/>
                  <a:ext cx="129300" cy="129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97" name="Google Shape;97;p14"/>
                <p:cNvSpPr/>
                <p:nvPr/>
              </p:nvSpPr>
              <p:spPr>
                <a:xfrm>
                  <a:off x="10572222" y="808948"/>
                  <a:ext cx="129300" cy="129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98" name="Google Shape;98;p14"/>
              <p:cNvSpPr/>
              <p:nvPr/>
            </p:nvSpPr>
            <p:spPr>
              <a:xfrm>
                <a:off x="4442050" y="840050"/>
                <a:ext cx="240300" cy="240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720000" y="4884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ighteous"/>
              <a:buNone/>
              <a:defRPr sz="24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○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■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○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■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○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Montserrat"/>
              <a:buChar char="■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A8B7BD-9E5C-12E0-1033-DB9745AE4E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08" t="15641" r="9933" b="9221"/>
          <a:stretch/>
        </p:blipFill>
        <p:spPr>
          <a:xfrm>
            <a:off x="2830947" y="972363"/>
            <a:ext cx="3564977" cy="3113077"/>
          </a:xfrm>
          <a:prstGeom prst="flowChartConnector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36"/>
          <p:cNvSpPr txBox="1">
            <a:spLocks noGrp="1"/>
          </p:cNvSpPr>
          <p:nvPr>
            <p:ph type="title"/>
          </p:nvPr>
        </p:nvSpPr>
        <p:spPr>
          <a:xfrm>
            <a:off x="498625" y="1373532"/>
            <a:ext cx="8003512" cy="15865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000" b="1" kern="1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CPEC</a:t>
            </a:r>
            <a:br>
              <a:rPr lang="en-US" sz="3000" b="1" kern="1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3000" b="1" kern="1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000" b="1" kern="1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ASSESSING </a:t>
            </a:r>
            <a:r>
              <a:rPr lang="en-US" sz="3000" b="1" kern="1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3000" b="1" kern="1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 TRANSFORMATION OF VISION INTO REALITY</a:t>
            </a:r>
            <a:br>
              <a:rPr lang="en-US" sz="3000" kern="1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PK" sz="3000" kern="1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3B0C2E5-2910-D30A-B96A-F604C1439096}"/>
              </a:ext>
            </a:extLst>
          </p:cNvPr>
          <p:cNvSpPr/>
          <p:nvPr/>
        </p:nvSpPr>
        <p:spPr>
          <a:xfrm>
            <a:off x="662683" y="1155843"/>
            <a:ext cx="7428216" cy="30771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063598-2689-0953-4877-742D13B15C2F}"/>
              </a:ext>
            </a:extLst>
          </p:cNvPr>
          <p:cNvSpPr txBox="1"/>
          <p:nvPr/>
        </p:nvSpPr>
        <p:spPr>
          <a:xfrm>
            <a:off x="1191799" y="571078"/>
            <a:ext cx="7063485" cy="1035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</a:pPr>
            <a:r>
              <a:rPr lang="en-US" sz="2400" b="1" kern="100" dirty="0">
                <a:solidFill>
                  <a:schemeClr val="accent3">
                    <a:lumMod val="50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PROGRESS AND DEVELOPMENT IN BALOCHISTAN</a:t>
            </a:r>
          </a:p>
          <a:p>
            <a:pPr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</a:pPr>
            <a:endParaRPr lang="en-PK" sz="28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933FA7-ED73-AE52-B10F-49925E2075EF}"/>
              </a:ext>
            </a:extLst>
          </p:cNvPr>
          <p:cNvSpPr txBox="1"/>
          <p:nvPr/>
        </p:nvSpPr>
        <p:spPr>
          <a:xfrm>
            <a:off x="1012004" y="1340643"/>
            <a:ext cx="6431624" cy="258532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countries are developing ???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of bilateral ties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Pakistan and China All –Weather friends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Both countries are  committed to enhance peace in the region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Reduce trust deficit Through strong bilateral ties and cordial relation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 observations and ground realities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Chinese are welcoming and have soft corner for Pakistani people </a:t>
            </a:r>
          </a:p>
        </p:txBody>
      </p:sp>
    </p:spTree>
    <p:extLst>
      <p:ext uri="{BB962C8B-B14F-4D97-AF65-F5344CB8AC3E}">
        <p14:creationId xmlns:p14="http://schemas.microsoft.com/office/powerpoint/2010/main" val="419168296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84280AC-EBB0-C944-8034-238ADD0E6A90}"/>
              </a:ext>
            </a:extLst>
          </p:cNvPr>
          <p:cNvSpPr/>
          <p:nvPr/>
        </p:nvSpPr>
        <p:spPr>
          <a:xfrm>
            <a:off x="817605" y="1061125"/>
            <a:ext cx="7268157" cy="3179852"/>
          </a:xfrm>
          <a:prstGeom prst="rect">
            <a:avLst/>
          </a:prstGeom>
          <a:solidFill>
            <a:srgbClr val="E8E8CA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549588-5BE1-26BF-02AF-0FB1A45C0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25000"/>
                  </a:schemeClr>
                </a:solidFill>
                <a:latin typeface="Aptos" panose="020B0004020202020204" pitchFamily="34" charset="0"/>
              </a:rPr>
              <a:t>Factors</a:t>
            </a:r>
            <a:endParaRPr lang="en-PK" b="1" dirty="0">
              <a:solidFill>
                <a:schemeClr val="accent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30BE7-4E25-413B-3CA9-158993C1B7B7}"/>
              </a:ext>
            </a:extLst>
          </p:cNvPr>
          <p:cNvSpPr txBox="1"/>
          <p:nvPr/>
        </p:nvSpPr>
        <p:spPr>
          <a:xfrm>
            <a:off x="1006865" y="1192026"/>
            <a:ext cx="6287787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CPEC GAME CHANGER.. A Project of 62bnUSD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Energy, Industry, Agriculture, IT, Disaster prevention and road connectivity. 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significant contributions to promoting Pakistan’s Economy and social Development, Enhancing people to people contact and Deepening regional connectivity.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CCCPK(China chamber of commerce in Pakistan) facilitating implementation, it consists of many companies 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60357202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DDF9F-9C9C-B2A2-9DD9-D4B71EA2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490" y="311233"/>
            <a:ext cx="7704000" cy="572700"/>
          </a:xfrm>
        </p:spPr>
        <p:txBody>
          <a:bodyPr/>
          <a:lstStyle/>
          <a:p>
            <a:r>
              <a:rPr lang="en-US" sz="20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PROJECTS IN BALOCHISTAN</a:t>
            </a:r>
            <a:br>
              <a:rPr lang="en-US" sz="20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PK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068DAE-1316-12D9-1238-01FEA0D3C5B2}"/>
              </a:ext>
            </a:extLst>
          </p:cNvPr>
          <p:cNvSpPr/>
          <p:nvPr/>
        </p:nvSpPr>
        <p:spPr>
          <a:xfrm>
            <a:off x="110750" y="879893"/>
            <a:ext cx="8556171" cy="3700510"/>
          </a:xfrm>
          <a:prstGeom prst="rect">
            <a:avLst/>
          </a:prstGeom>
          <a:solidFill>
            <a:schemeClr val="accent2">
              <a:lumMod val="9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bg2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endParaRPr lang="en-P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3A1E19-82F8-3E08-CEAD-15EC971D91D2}"/>
              </a:ext>
            </a:extLst>
          </p:cNvPr>
          <p:cNvSpPr txBox="1"/>
          <p:nvPr/>
        </p:nvSpPr>
        <p:spPr>
          <a:xfrm>
            <a:off x="477078" y="936889"/>
            <a:ext cx="8189843" cy="3919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July 27, 2023,Prime Minister Shahbaz Sharif then inaugurated 14 projects’ construction and completion in Gwadar, such as the completion of Gwadar International Airport and the Gwadar Seawater Desalination Plant with a daily output of 5,000 tons of desalinated water aided by the Chinese government</a:t>
            </a:r>
            <a:endParaRPr lang="en-US" sz="1300" dirty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inaugurated</a:t>
            </a:r>
            <a:r>
              <a:rPr lang="en-US" sz="13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dredging project of Gwadar Port, Gwadar University, and the 132 kV DC power transmission of the State Grid including the construction project.</a:t>
            </a:r>
            <a:endParaRPr lang="en-PK" sz="1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Gwadar international airport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project covers an area of about 18 square kilometers. It includes a new airport flight area project (4F, runway length 3658 meters) and a terminal area project (including a terminal building area of 14,000 square meters</a:t>
            </a:r>
            <a:endParaRPr lang="en-US" sz="13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 of the biggest airport , approximately cost is 54.98bn </a:t>
            </a:r>
            <a:r>
              <a:rPr lang="en-US" sz="1300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i.e</a:t>
            </a:r>
            <a:r>
              <a:rPr lang="en-US" sz="13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240M USD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MRDL is a Chinese company is working in </a:t>
            </a:r>
            <a:r>
              <a:rPr lang="en-US" sz="13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Saindak</a:t>
            </a:r>
            <a:r>
              <a:rPr lang="en-US" sz="1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Completed the On-load Trial Run of 2.75 MT/A Concentrate Expansion Project at </a:t>
            </a:r>
            <a:r>
              <a:rPr lang="en-US" sz="13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Saindak</a:t>
            </a:r>
            <a:r>
              <a:rPr lang="en-US" sz="1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MRDL just completed the on-load trial run of its 2.75 MT/A Concentrate Expansion Project at </a:t>
            </a:r>
            <a:r>
              <a:rPr lang="en-US" sz="13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Saindak</a:t>
            </a: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With nearly 100 million US dollars and increased capacity, MRDL is about to bring more job opportunities and empower the </a:t>
            </a:r>
            <a:r>
              <a:rPr lang="en-US" sz="13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Balochistan</a:t>
            </a: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economy where it is in operation.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533D30-E3FA-F598-3AA4-76020A318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765" y="-2363"/>
            <a:ext cx="1274174" cy="1322947"/>
          </a:xfrm>
          <a:prstGeom prst="rect">
            <a:avLst/>
          </a:prstGeom>
        </p:spPr>
      </p:pic>
      <p:grpSp>
        <p:nvGrpSpPr>
          <p:cNvPr id="444" name="Google Shape;444;p29"/>
          <p:cNvGrpSpPr/>
          <p:nvPr/>
        </p:nvGrpSpPr>
        <p:grpSpPr>
          <a:xfrm>
            <a:off x="7108418" y="499088"/>
            <a:ext cx="277367" cy="320047"/>
            <a:chOff x="3598245" y="2764287"/>
            <a:chExt cx="354917" cy="412591"/>
          </a:xfrm>
        </p:grpSpPr>
        <p:sp>
          <p:nvSpPr>
            <p:cNvPr id="445" name="Google Shape;445;p29"/>
            <p:cNvSpPr/>
            <p:nvPr/>
          </p:nvSpPr>
          <p:spPr>
            <a:xfrm>
              <a:off x="3670706" y="2881324"/>
              <a:ext cx="160980" cy="248653"/>
            </a:xfrm>
            <a:custGeom>
              <a:avLst/>
              <a:gdLst/>
              <a:ahLst/>
              <a:cxnLst/>
              <a:rect l="l" t="t" r="r" b="b"/>
              <a:pathLst>
                <a:path w="762" h="1177" extrusionOk="0">
                  <a:moveTo>
                    <a:pt x="647" y="256"/>
                  </a:moveTo>
                  <a:cubicBezTo>
                    <a:pt x="645" y="268"/>
                    <a:pt x="638" y="278"/>
                    <a:pt x="628" y="285"/>
                  </a:cubicBezTo>
                  <a:cubicBezTo>
                    <a:pt x="618" y="292"/>
                    <a:pt x="606" y="295"/>
                    <a:pt x="594" y="292"/>
                  </a:cubicBezTo>
                  <a:lnTo>
                    <a:pt x="594" y="292"/>
                  </a:lnTo>
                  <a:cubicBezTo>
                    <a:pt x="591" y="292"/>
                    <a:pt x="588" y="291"/>
                    <a:pt x="585" y="290"/>
                  </a:cubicBezTo>
                  <a:cubicBezTo>
                    <a:pt x="583" y="289"/>
                    <a:pt x="581" y="288"/>
                    <a:pt x="579" y="287"/>
                  </a:cubicBezTo>
                  <a:lnTo>
                    <a:pt x="578" y="287"/>
                  </a:lnTo>
                  <a:cubicBezTo>
                    <a:pt x="562" y="277"/>
                    <a:pt x="553" y="258"/>
                    <a:pt x="556" y="239"/>
                  </a:cubicBezTo>
                  <a:cubicBezTo>
                    <a:pt x="558" y="227"/>
                    <a:pt x="565" y="217"/>
                    <a:pt x="575" y="210"/>
                  </a:cubicBezTo>
                  <a:cubicBezTo>
                    <a:pt x="585" y="203"/>
                    <a:pt x="597" y="200"/>
                    <a:pt x="609" y="203"/>
                  </a:cubicBezTo>
                  <a:cubicBezTo>
                    <a:pt x="634" y="207"/>
                    <a:pt x="651" y="231"/>
                    <a:pt x="647" y="256"/>
                  </a:cubicBezTo>
                  <a:moveTo>
                    <a:pt x="594" y="971"/>
                  </a:moveTo>
                  <a:cubicBezTo>
                    <a:pt x="597" y="971"/>
                    <a:pt x="599" y="971"/>
                    <a:pt x="602" y="972"/>
                  </a:cubicBezTo>
                  <a:cubicBezTo>
                    <a:pt x="627" y="976"/>
                    <a:pt x="644" y="1000"/>
                    <a:pt x="640" y="1025"/>
                  </a:cubicBezTo>
                  <a:cubicBezTo>
                    <a:pt x="638" y="1037"/>
                    <a:pt x="631" y="1047"/>
                    <a:pt x="621" y="1054"/>
                  </a:cubicBezTo>
                  <a:cubicBezTo>
                    <a:pt x="611" y="1061"/>
                    <a:pt x="599" y="1064"/>
                    <a:pt x="587" y="1062"/>
                  </a:cubicBezTo>
                  <a:lnTo>
                    <a:pt x="587" y="1062"/>
                  </a:lnTo>
                  <a:cubicBezTo>
                    <a:pt x="562" y="1057"/>
                    <a:pt x="545" y="1033"/>
                    <a:pt x="549" y="1008"/>
                  </a:cubicBezTo>
                  <a:cubicBezTo>
                    <a:pt x="551" y="997"/>
                    <a:pt x="558" y="986"/>
                    <a:pt x="568" y="979"/>
                  </a:cubicBezTo>
                  <a:cubicBezTo>
                    <a:pt x="576" y="974"/>
                    <a:pt x="585" y="971"/>
                    <a:pt x="594" y="971"/>
                  </a:cubicBezTo>
                  <a:moveTo>
                    <a:pt x="294" y="627"/>
                  </a:moveTo>
                  <a:cubicBezTo>
                    <a:pt x="296" y="615"/>
                    <a:pt x="303" y="605"/>
                    <a:pt x="313" y="598"/>
                  </a:cubicBezTo>
                  <a:cubicBezTo>
                    <a:pt x="323" y="591"/>
                    <a:pt x="335" y="588"/>
                    <a:pt x="347" y="590"/>
                  </a:cubicBezTo>
                  <a:cubicBezTo>
                    <a:pt x="372" y="595"/>
                    <a:pt x="389" y="619"/>
                    <a:pt x="385" y="644"/>
                  </a:cubicBezTo>
                  <a:cubicBezTo>
                    <a:pt x="383" y="656"/>
                    <a:pt x="376" y="666"/>
                    <a:pt x="366" y="673"/>
                  </a:cubicBezTo>
                  <a:cubicBezTo>
                    <a:pt x="365" y="673"/>
                    <a:pt x="364" y="674"/>
                    <a:pt x="363" y="675"/>
                  </a:cubicBezTo>
                  <a:cubicBezTo>
                    <a:pt x="361" y="676"/>
                    <a:pt x="359" y="677"/>
                    <a:pt x="357" y="678"/>
                  </a:cubicBezTo>
                  <a:cubicBezTo>
                    <a:pt x="349" y="681"/>
                    <a:pt x="341" y="682"/>
                    <a:pt x="332" y="680"/>
                  </a:cubicBezTo>
                  <a:cubicBezTo>
                    <a:pt x="307" y="676"/>
                    <a:pt x="290" y="652"/>
                    <a:pt x="294" y="627"/>
                  </a:cubicBezTo>
                  <a:moveTo>
                    <a:pt x="187" y="197"/>
                  </a:moveTo>
                  <a:cubicBezTo>
                    <a:pt x="177" y="204"/>
                    <a:pt x="165" y="207"/>
                    <a:pt x="153" y="205"/>
                  </a:cubicBezTo>
                  <a:cubicBezTo>
                    <a:pt x="128" y="200"/>
                    <a:pt x="111" y="176"/>
                    <a:pt x="115" y="152"/>
                  </a:cubicBezTo>
                  <a:cubicBezTo>
                    <a:pt x="117" y="140"/>
                    <a:pt x="124" y="129"/>
                    <a:pt x="134" y="122"/>
                  </a:cubicBezTo>
                  <a:cubicBezTo>
                    <a:pt x="144" y="115"/>
                    <a:pt x="156" y="113"/>
                    <a:pt x="168" y="115"/>
                  </a:cubicBezTo>
                  <a:cubicBezTo>
                    <a:pt x="193" y="119"/>
                    <a:pt x="210" y="143"/>
                    <a:pt x="206" y="168"/>
                  </a:cubicBezTo>
                  <a:cubicBezTo>
                    <a:pt x="204" y="180"/>
                    <a:pt x="197" y="191"/>
                    <a:pt x="187" y="197"/>
                  </a:cubicBezTo>
                  <a:moveTo>
                    <a:pt x="629" y="90"/>
                  </a:moveTo>
                  <a:cubicBezTo>
                    <a:pt x="587" y="82"/>
                    <a:pt x="544" y="92"/>
                    <a:pt x="509" y="116"/>
                  </a:cubicBezTo>
                  <a:cubicBezTo>
                    <a:pt x="493" y="127"/>
                    <a:pt x="480" y="141"/>
                    <a:pt x="469" y="157"/>
                  </a:cubicBezTo>
                  <a:lnTo>
                    <a:pt x="318" y="130"/>
                  </a:lnTo>
                  <a:cubicBezTo>
                    <a:pt x="306" y="67"/>
                    <a:pt x="256" y="14"/>
                    <a:pt x="188" y="2"/>
                  </a:cubicBezTo>
                  <a:cubicBezTo>
                    <a:pt x="146" y="-5"/>
                    <a:pt x="103" y="4"/>
                    <a:pt x="68" y="29"/>
                  </a:cubicBezTo>
                  <a:cubicBezTo>
                    <a:pt x="33" y="53"/>
                    <a:pt x="10" y="90"/>
                    <a:pt x="3" y="132"/>
                  </a:cubicBezTo>
                  <a:cubicBezTo>
                    <a:pt x="-13" y="219"/>
                    <a:pt x="46" y="302"/>
                    <a:pt x="133" y="318"/>
                  </a:cubicBezTo>
                  <a:cubicBezTo>
                    <a:pt x="175" y="325"/>
                    <a:pt x="218" y="316"/>
                    <a:pt x="253" y="291"/>
                  </a:cubicBezTo>
                  <a:cubicBezTo>
                    <a:pt x="272" y="278"/>
                    <a:pt x="287" y="262"/>
                    <a:pt x="298" y="243"/>
                  </a:cubicBezTo>
                  <a:lnTo>
                    <a:pt x="443" y="269"/>
                  </a:lnTo>
                  <a:cubicBezTo>
                    <a:pt x="447" y="296"/>
                    <a:pt x="458" y="322"/>
                    <a:pt x="474" y="344"/>
                  </a:cubicBezTo>
                  <a:lnTo>
                    <a:pt x="377" y="480"/>
                  </a:lnTo>
                  <a:cubicBezTo>
                    <a:pt x="374" y="479"/>
                    <a:pt x="371" y="478"/>
                    <a:pt x="367" y="478"/>
                  </a:cubicBezTo>
                  <a:cubicBezTo>
                    <a:pt x="325" y="470"/>
                    <a:pt x="282" y="479"/>
                    <a:pt x="247" y="504"/>
                  </a:cubicBezTo>
                  <a:cubicBezTo>
                    <a:pt x="212" y="528"/>
                    <a:pt x="189" y="565"/>
                    <a:pt x="182" y="607"/>
                  </a:cubicBezTo>
                  <a:cubicBezTo>
                    <a:pt x="166" y="694"/>
                    <a:pt x="225" y="777"/>
                    <a:pt x="312" y="793"/>
                  </a:cubicBezTo>
                  <a:lnTo>
                    <a:pt x="312" y="793"/>
                  </a:lnTo>
                  <a:cubicBezTo>
                    <a:pt x="328" y="796"/>
                    <a:pt x="345" y="796"/>
                    <a:pt x="361" y="794"/>
                  </a:cubicBezTo>
                  <a:lnTo>
                    <a:pt x="457" y="933"/>
                  </a:lnTo>
                  <a:cubicBezTo>
                    <a:pt x="447" y="950"/>
                    <a:pt x="440" y="969"/>
                    <a:pt x="436" y="989"/>
                  </a:cubicBezTo>
                  <a:cubicBezTo>
                    <a:pt x="421" y="1076"/>
                    <a:pt x="480" y="1159"/>
                    <a:pt x="567" y="1174"/>
                  </a:cubicBezTo>
                  <a:lnTo>
                    <a:pt x="567" y="1174"/>
                  </a:lnTo>
                  <a:cubicBezTo>
                    <a:pt x="576" y="1176"/>
                    <a:pt x="586" y="1177"/>
                    <a:pt x="595" y="1177"/>
                  </a:cubicBezTo>
                  <a:cubicBezTo>
                    <a:pt x="628" y="1177"/>
                    <a:pt x="660" y="1167"/>
                    <a:pt x="687" y="1148"/>
                  </a:cubicBezTo>
                  <a:cubicBezTo>
                    <a:pt x="722" y="1124"/>
                    <a:pt x="745" y="1087"/>
                    <a:pt x="753" y="1045"/>
                  </a:cubicBezTo>
                  <a:cubicBezTo>
                    <a:pt x="768" y="958"/>
                    <a:pt x="709" y="875"/>
                    <a:pt x="622" y="859"/>
                  </a:cubicBezTo>
                  <a:cubicBezTo>
                    <a:pt x="597" y="855"/>
                    <a:pt x="572" y="856"/>
                    <a:pt x="548" y="863"/>
                  </a:cubicBezTo>
                  <a:lnTo>
                    <a:pt x="462" y="739"/>
                  </a:lnTo>
                  <a:cubicBezTo>
                    <a:pt x="481" y="718"/>
                    <a:pt x="493" y="692"/>
                    <a:pt x="498" y="663"/>
                  </a:cubicBezTo>
                  <a:cubicBezTo>
                    <a:pt x="505" y="620"/>
                    <a:pt x="495" y="578"/>
                    <a:pt x="472" y="545"/>
                  </a:cubicBezTo>
                  <a:lnTo>
                    <a:pt x="572" y="405"/>
                  </a:lnTo>
                  <a:cubicBezTo>
                    <a:pt x="573" y="405"/>
                    <a:pt x="573" y="405"/>
                    <a:pt x="574" y="405"/>
                  </a:cubicBezTo>
                  <a:cubicBezTo>
                    <a:pt x="583" y="407"/>
                    <a:pt x="593" y="408"/>
                    <a:pt x="603" y="408"/>
                  </a:cubicBezTo>
                  <a:cubicBezTo>
                    <a:pt x="635" y="408"/>
                    <a:pt x="667" y="398"/>
                    <a:pt x="694" y="379"/>
                  </a:cubicBezTo>
                  <a:cubicBezTo>
                    <a:pt x="729" y="354"/>
                    <a:pt x="752" y="318"/>
                    <a:pt x="760" y="276"/>
                  </a:cubicBezTo>
                  <a:cubicBezTo>
                    <a:pt x="775" y="189"/>
                    <a:pt x="716" y="105"/>
                    <a:pt x="629" y="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29"/>
            <p:cNvSpPr/>
            <p:nvPr/>
          </p:nvSpPr>
          <p:spPr>
            <a:xfrm>
              <a:off x="3598245" y="2764287"/>
              <a:ext cx="354917" cy="412591"/>
            </a:xfrm>
            <a:custGeom>
              <a:avLst/>
              <a:gdLst/>
              <a:ahLst/>
              <a:cxnLst/>
              <a:rect l="l" t="t" r="r" b="b"/>
              <a:pathLst>
                <a:path w="1680" h="1953" extrusionOk="0">
                  <a:moveTo>
                    <a:pt x="1566" y="1839"/>
                  </a:moveTo>
                  <a:lnTo>
                    <a:pt x="1448" y="1839"/>
                  </a:lnTo>
                  <a:lnTo>
                    <a:pt x="1448" y="330"/>
                  </a:lnTo>
                  <a:lnTo>
                    <a:pt x="1566" y="330"/>
                  </a:lnTo>
                  <a:lnTo>
                    <a:pt x="1566" y="1839"/>
                  </a:lnTo>
                  <a:moveTo>
                    <a:pt x="115" y="330"/>
                  </a:moveTo>
                  <a:lnTo>
                    <a:pt x="380" y="330"/>
                  </a:lnTo>
                  <a:lnTo>
                    <a:pt x="380" y="346"/>
                  </a:lnTo>
                  <a:cubicBezTo>
                    <a:pt x="380" y="389"/>
                    <a:pt x="414" y="423"/>
                    <a:pt x="456" y="423"/>
                  </a:cubicBezTo>
                  <a:lnTo>
                    <a:pt x="988" y="423"/>
                  </a:lnTo>
                  <a:cubicBezTo>
                    <a:pt x="1030" y="423"/>
                    <a:pt x="1065" y="389"/>
                    <a:pt x="1065" y="346"/>
                  </a:cubicBezTo>
                  <a:lnTo>
                    <a:pt x="1065" y="330"/>
                  </a:lnTo>
                  <a:lnTo>
                    <a:pt x="1334" y="330"/>
                  </a:lnTo>
                  <a:lnTo>
                    <a:pt x="1334" y="1839"/>
                  </a:lnTo>
                  <a:lnTo>
                    <a:pt x="115" y="1839"/>
                  </a:lnTo>
                  <a:lnTo>
                    <a:pt x="115" y="330"/>
                  </a:lnTo>
                  <a:moveTo>
                    <a:pt x="494" y="224"/>
                  </a:moveTo>
                  <a:lnTo>
                    <a:pt x="576" y="224"/>
                  </a:lnTo>
                  <a:cubicBezTo>
                    <a:pt x="601" y="224"/>
                    <a:pt x="623" y="208"/>
                    <a:pt x="631" y="183"/>
                  </a:cubicBezTo>
                  <a:cubicBezTo>
                    <a:pt x="659" y="91"/>
                    <a:pt x="789" y="91"/>
                    <a:pt x="818" y="183"/>
                  </a:cubicBezTo>
                  <a:cubicBezTo>
                    <a:pt x="825" y="208"/>
                    <a:pt x="847" y="224"/>
                    <a:pt x="873" y="224"/>
                  </a:cubicBezTo>
                  <a:lnTo>
                    <a:pt x="950" y="224"/>
                  </a:lnTo>
                  <a:lnTo>
                    <a:pt x="950" y="309"/>
                  </a:lnTo>
                  <a:lnTo>
                    <a:pt x="494" y="309"/>
                  </a:lnTo>
                  <a:lnTo>
                    <a:pt x="494" y="224"/>
                  </a:lnTo>
                  <a:moveTo>
                    <a:pt x="1623" y="215"/>
                  </a:moveTo>
                  <a:lnTo>
                    <a:pt x="1065" y="215"/>
                  </a:lnTo>
                  <a:lnTo>
                    <a:pt x="1065" y="212"/>
                  </a:lnTo>
                  <a:cubicBezTo>
                    <a:pt x="1065" y="155"/>
                    <a:pt x="1019" y="110"/>
                    <a:pt x="963" y="110"/>
                  </a:cubicBezTo>
                  <a:lnTo>
                    <a:pt x="911" y="110"/>
                  </a:lnTo>
                  <a:cubicBezTo>
                    <a:pt x="831" y="-37"/>
                    <a:pt x="617" y="-37"/>
                    <a:pt x="538" y="110"/>
                  </a:cubicBezTo>
                  <a:lnTo>
                    <a:pt x="482" y="110"/>
                  </a:lnTo>
                  <a:cubicBezTo>
                    <a:pt x="425" y="110"/>
                    <a:pt x="380" y="155"/>
                    <a:pt x="380" y="212"/>
                  </a:cubicBezTo>
                  <a:lnTo>
                    <a:pt x="380" y="215"/>
                  </a:lnTo>
                  <a:lnTo>
                    <a:pt x="57" y="215"/>
                  </a:lnTo>
                  <a:cubicBezTo>
                    <a:pt x="26" y="215"/>
                    <a:pt x="0" y="241"/>
                    <a:pt x="0" y="272"/>
                  </a:cubicBezTo>
                  <a:lnTo>
                    <a:pt x="0" y="1896"/>
                  </a:lnTo>
                  <a:cubicBezTo>
                    <a:pt x="0" y="1928"/>
                    <a:pt x="26" y="1953"/>
                    <a:pt x="57" y="1953"/>
                  </a:cubicBezTo>
                  <a:lnTo>
                    <a:pt x="1623" y="1953"/>
                  </a:lnTo>
                  <a:cubicBezTo>
                    <a:pt x="1655" y="1953"/>
                    <a:pt x="1680" y="1928"/>
                    <a:pt x="1680" y="1896"/>
                  </a:cubicBezTo>
                  <a:lnTo>
                    <a:pt x="1680" y="272"/>
                  </a:lnTo>
                  <a:cubicBezTo>
                    <a:pt x="1680" y="241"/>
                    <a:pt x="1655" y="215"/>
                    <a:pt x="1623" y="2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217996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0"/>
          <p:cNvSpPr txBox="1"/>
          <p:nvPr/>
        </p:nvSpPr>
        <p:spPr>
          <a:xfrm>
            <a:off x="471035" y="247292"/>
            <a:ext cx="8069116" cy="438222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Since operating the </a:t>
            </a:r>
            <a:r>
              <a:rPr lang="en-US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Saindak</a:t>
            </a: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project MRDL has invested nearly 20 Million US $ in CSR activities.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MRDL funds the operation </a:t>
            </a:r>
            <a:r>
              <a:rPr lang="en-US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aindak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high school.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MRDL runs the hospitals open to the public and charging only 50% of the medical fees.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Builts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Water and power supply facilities fo</a:t>
            </a: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the local community.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Offer natural disaster relief to the community.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MRDL has provided five million us dollar in direct donations and disaster relief to people institutions and organizations in Pakistan during the past 20 years.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addition </a:t>
            </a: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sending over RS 20 million worth of living supplies </a:t>
            </a:r>
            <a:r>
              <a:rPr lang="en-US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Chagai</a:t>
            </a: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surroundings.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MRDL has donated </a:t>
            </a: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RS 43 Million to the </a:t>
            </a:r>
            <a:r>
              <a:rPr lang="en-US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Balochistan</a:t>
            </a: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gov to help fight against the covid.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MRDL has also donated 250000$ to the flood relief fund of </a:t>
            </a:r>
            <a:r>
              <a:rPr lang="en-US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Balochistan</a:t>
            </a:r>
            <a:r>
              <a:rPr lang="en-US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2022.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en-US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1143D9-2D67-F213-8F3D-4DA447E1E5E4}"/>
              </a:ext>
            </a:extLst>
          </p:cNvPr>
          <p:cNvSpPr/>
          <p:nvPr/>
        </p:nvSpPr>
        <p:spPr>
          <a:xfrm>
            <a:off x="683231" y="1099335"/>
            <a:ext cx="8131996" cy="3036013"/>
          </a:xfrm>
          <a:prstGeom prst="rect">
            <a:avLst/>
          </a:prstGeom>
          <a:solidFill>
            <a:srgbClr val="DAFBFE"/>
          </a:solidFill>
          <a:ln>
            <a:solidFill>
              <a:srgbClr val="B4F9FE"/>
            </a:solidFill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D6834E-0E11-FA60-9040-16188E07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25000"/>
                  </a:schemeClr>
                </a:solidFill>
                <a:latin typeface="Aptos" panose="020B0004020202020204" pitchFamily="34" charset="0"/>
              </a:rPr>
              <a:t>SECOND PHASE</a:t>
            </a:r>
            <a:endParaRPr lang="en-PK" b="1" dirty="0">
              <a:solidFill>
                <a:schemeClr val="accent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1A344F-7BFE-AF29-1D12-57D45CF1ADEB}"/>
              </a:ext>
            </a:extLst>
          </p:cNvPr>
          <p:cNvSpPr txBox="1"/>
          <p:nvPr/>
        </p:nvSpPr>
        <p:spPr>
          <a:xfrm>
            <a:off x="832205" y="1509921"/>
            <a:ext cx="770399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PK" sz="2200" dirty="0">
                <a:solidFill>
                  <a:schemeClr val="tx1"/>
                </a:solidFill>
              </a:rPr>
              <a:t>Green infrastructure ,renewable energy and sustainable finance.</a:t>
            </a:r>
            <a:endParaRPr lang="en-US" sz="22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PK" sz="2200" dirty="0">
                <a:solidFill>
                  <a:schemeClr val="tx1"/>
                </a:solidFill>
              </a:rPr>
              <a:t>CECPK is focused to enhance the economic and social corporation between locals and member corporation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PK" sz="2200" dirty="0">
                <a:solidFill>
                  <a:schemeClr val="tx1"/>
                </a:solidFill>
              </a:rPr>
              <a:t>South China com</a:t>
            </a:r>
            <a:r>
              <a:rPr lang="en-US" sz="2200" dirty="0">
                <a:solidFill>
                  <a:schemeClr val="tx1"/>
                </a:solidFill>
              </a:rPr>
              <a:t>mi</a:t>
            </a:r>
            <a:r>
              <a:rPr lang="en-PK" sz="2200" dirty="0">
                <a:solidFill>
                  <a:schemeClr val="tx1"/>
                </a:solidFill>
              </a:rPr>
              <a:t>d</a:t>
            </a:r>
            <a:r>
              <a:rPr lang="en-US" sz="2200" dirty="0">
                <a:solidFill>
                  <a:schemeClr val="tx1"/>
                </a:solidFill>
              </a:rPr>
              <a:t>it</a:t>
            </a:r>
            <a:r>
              <a:rPr lang="en-PK" sz="2200" dirty="0">
                <a:solidFill>
                  <a:schemeClr val="tx1"/>
                </a:solidFill>
              </a:rPr>
              <a:t>y exhibition sports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PK" sz="2200" dirty="0">
                <a:solidFill>
                  <a:schemeClr val="tx1"/>
                </a:solidFill>
              </a:rPr>
              <a:t>Chinese companies are transforming desert into green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  <a:endParaRPr lang="en-PK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34590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24"/>
          <p:cNvGrpSpPr/>
          <p:nvPr/>
        </p:nvGrpSpPr>
        <p:grpSpPr>
          <a:xfrm>
            <a:off x="3232387" y="1490725"/>
            <a:ext cx="2624088" cy="2624100"/>
            <a:chOff x="3262313" y="1564500"/>
            <a:chExt cx="2624088" cy="2624100"/>
          </a:xfrm>
        </p:grpSpPr>
        <p:sp>
          <p:nvSpPr>
            <p:cNvPr id="264" name="Google Shape;264;p24"/>
            <p:cNvSpPr/>
            <p:nvPr/>
          </p:nvSpPr>
          <p:spPr>
            <a:xfrm>
              <a:off x="3262313" y="1564500"/>
              <a:ext cx="2319300" cy="2319300"/>
            </a:xfrm>
            <a:prstGeom prst="blockArc">
              <a:avLst>
                <a:gd name="adj1" fmla="val 10800000"/>
                <a:gd name="adj2" fmla="val 16199700"/>
                <a:gd name="adj3" fmla="val 2530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7E5D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5" name="Google Shape;265;p24"/>
            <p:cNvSpPr/>
            <p:nvPr/>
          </p:nvSpPr>
          <p:spPr>
            <a:xfrm flipH="1">
              <a:off x="3567100" y="1564500"/>
              <a:ext cx="2319300" cy="2319300"/>
            </a:xfrm>
            <a:prstGeom prst="blockArc">
              <a:avLst>
                <a:gd name="adj1" fmla="val 10800000"/>
                <a:gd name="adj2" fmla="val 16199700"/>
                <a:gd name="adj3" fmla="val 2530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7E5D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6" name="Google Shape;266;p24"/>
            <p:cNvSpPr/>
            <p:nvPr/>
          </p:nvSpPr>
          <p:spPr>
            <a:xfrm rot="10800000" flipH="1">
              <a:off x="3262313" y="1869300"/>
              <a:ext cx="2319300" cy="2319300"/>
            </a:xfrm>
            <a:prstGeom prst="blockArc">
              <a:avLst>
                <a:gd name="adj1" fmla="val 10800000"/>
                <a:gd name="adj2" fmla="val 16199700"/>
                <a:gd name="adj3" fmla="val 25303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7E5D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7" name="Google Shape;267;p24"/>
            <p:cNvSpPr/>
            <p:nvPr/>
          </p:nvSpPr>
          <p:spPr>
            <a:xfrm rot="10800000">
              <a:off x="3567100" y="1869300"/>
              <a:ext cx="2319300" cy="2319300"/>
            </a:xfrm>
            <a:prstGeom prst="blockArc">
              <a:avLst>
                <a:gd name="adj1" fmla="val 10800000"/>
                <a:gd name="adj2" fmla="val 16199700"/>
                <a:gd name="adj3" fmla="val 253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7E5D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8" name="Google Shape;268;p24"/>
            <p:cNvSpPr/>
            <p:nvPr/>
          </p:nvSpPr>
          <p:spPr>
            <a:xfrm>
              <a:off x="4178063" y="2480250"/>
              <a:ext cx="792600" cy="792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7E5D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54" name="Google Shape;254;p24"/>
          <p:cNvSpPr txBox="1">
            <a:spLocks noGrp="1"/>
          </p:cNvSpPr>
          <p:nvPr>
            <p:ph type="title"/>
          </p:nvPr>
        </p:nvSpPr>
        <p:spPr>
          <a:xfrm>
            <a:off x="720000" y="4884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Power China </a:t>
            </a:r>
            <a:endParaRPr lang="en-US" sz="23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55" name="Google Shape;255;p24"/>
          <p:cNvSpPr/>
          <p:nvPr/>
        </p:nvSpPr>
        <p:spPr>
          <a:xfrm>
            <a:off x="595314" y="2018213"/>
            <a:ext cx="3126862" cy="130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0" tIns="91425" rIns="274300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lang="en-US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en-US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24"/>
          <p:cNvSpPr/>
          <p:nvPr/>
        </p:nvSpPr>
        <p:spPr>
          <a:xfrm>
            <a:off x="367091" y="3028915"/>
            <a:ext cx="3451648" cy="1640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lang="en-PK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dirty="0">
              <a:solidFill>
                <a:schemeClr val="dk1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257" name="Google Shape;257;p24"/>
          <p:cNvSpPr/>
          <p:nvPr/>
        </p:nvSpPr>
        <p:spPr>
          <a:xfrm>
            <a:off x="5807701" y="2094800"/>
            <a:ext cx="3336299" cy="91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274300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300" dirty="0">
                <a:solidFill>
                  <a:schemeClr val="dk1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.</a:t>
            </a:r>
          </a:p>
        </p:txBody>
      </p:sp>
      <p:sp>
        <p:nvSpPr>
          <p:cNvPr id="258" name="Google Shape;258;p24"/>
          <p:cNvSpPr/>
          <p:nvPr/>
        </p:nvSpPr>
        <p:spPr>
          <a:xfrm>
            <a:off x="5640512" y="3595037"/>
            <a:ext cx="3071971" cy="7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Montserrat"/>
                <a:cs typeface="Montserrat"/>
                <a:sym typeface="Montserrat"/>
              </a:rPr>
              <a:t>.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p24"/>
          <p:cNvSpPr txBox="1"/>
          <p:nvPr/>
        </p:nvSpPr>
        <p:spPr>
          <a:xfrm>
            <a:off x="5222930" y="1634425"/>
            <a:ext cx="3634901" cy="73920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Times New Roman" panose="02020603050405020304" pitchFamily="18" charset="0"/>
                <a:ea typeface="Righteous"/>
                <a:cs typeface="Times New Roman" panose="02020603050405020304" pitchFamily="18" charset="0"/>
                <a:sym typeface="Righteous"/>
              </a:rPr>
              <a:t>The total value of these projects in 6.2Billion US dollar</a:t>
            </a:r>
          </a:p>
        </p:txBody>
      </p:sp>
      <p:sp>
        <p:nvSpPr>
          <p:cNvPr id="260" name="Google Shape;260;p24"/>
          <p:cNvSpPr txBox="1"/>
          <p:nvPr/>
        </p:nvSpPr>
        <p:spPr>
          <a:xfrm>
            <a:off x="500750" y="1648610"/>
            <a:ext cx="3396900" cy="73920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Times New Roman" panose="02020603050405020304" pitchFamily="18" charset="0"/>
                <a:ea typeface="Righteous"/>
                <a:cs typeface="Times New Roman" panose="02020603050405020304" pitchFamily="18" charset="0"/>
                <a:sym typeface="Righteous"/>
              </a:rPr>
              <a:t>It has completed 47 various projects in Pakistan</a:t>
            </a:r>
            <a:endParaRPr sz="2000" b="1" dirty="0">
              <a:solidFill>
                <a:schemeClr val="dk1"/>
              </a:solidFill>
              <a:latin typeface="Times New Roman" panose="02020603050405020304" pitchFamily="18" charset="0"/>
              <a:ea typeface="Righteous"/>
              <a:cs typeface="Times New Roman" panose="02020603050405020304" pitchFamily="18" charset="0"/>
              <a:sym typeface="Righteous"/>
            </a:endParaRPr>
          </a:p>
        </p:txBody>
      </p:sp>
      <p:grpSp>
        <p:nvGrpSpPr>
          <p:cNvPr id="269" name="Google Shape;269;p24"/>
          <p:cNvGrpSpPr/>
          <p:nvPr/>
        </p:nvGrpSpPr>
        <p:grpSpPr>
          <a:xfrm>
            <a:off x="4367969" y="2670355"/>
            <a:ext cx="412802" cy="412380"/>
            <a:chOff x="5117614" y="1333006"/>
            <a:chExt cx="412802" cy="412380"/>
          </a:xfrm>
        </p:grpSpPr>
        <p:sp>
          <p:nvSpPr>
            <p:cNvPr id="270" name="Google Shape;270;p24"/>
            <p:cNvSpPr/>
            <p:nvPr/>
          </p:nvSpPr>
          <p:spPr>
            <a:xfrm>
              <a:off x="5117614" y="1333006"/>
              <a:ext cx="412802" cy="412380"/>
            </a:xfrm>
            <a:custGeom>
              <a:avLst/>
              <a:gdLst/>
              <a:ahLst/>
              <a:cxnLst/>
              <a:rect l="l" t="t" r="r" b="b"/>
              <a:pathLst>
                <a:path w="1954" h="1952" extrusionOk="0">
                  <a:moveTo>
                    <a:pt x="1636" y="1305"/>
                  </a:moveTo>
                  <a:cubicBezTo>
                    <a:pt x="1409" y="1541"/>
                    <a:pt x="1014" y="1576"/>
                    <a:pt x="749" y="1387"/>
                  </a:cubicBezTo>
                  <a:lnTo>
                    <a:pt x="749" y="1387"/>
                  </a:lnTo>
                  <a:cubicBezTo>
                    <a:pt x="190" y="996"/>
                    <a:pt x="461" y="116"/>
                    <a:pt x="1143" y="112"/>
                  </a:cubicBezTo>
                  <a:cubicBezTo>
                    <a:pt x="1760" y="110"/>
                    <a:pt x="2072" y="870"/>
                    <a:pt x="1636" y="1305"/>
                  </a:cubicBezTo>
                  <a:moveTo>
                    <a:pt x="550" y="1521"/>
                  </a:moveTo>
                  <a:lnTo>
                    <a:pt x="431" y="1401"/>
                  </a:lnTo>
                  <a:lnTo>
                    <a:pt x="511" y="1320"/>
                  </a:lnTo>
                  <a:cubicBezTo>
                    <a:pt x="546" y="1364"/>
                    <a:pt x="587" y="1405"/>
                    <a:pt x="630" y="1441"/>
                  </a:cubicBezTo>
                  <a:lnTo>
                    <a:pt x="550" y="1521"/>
                  </a:lnTo>
                  <a:moveTo>
                    <a:pt x="258" y="1814"/>
                  </a:moveTo>
                  <a:cubicBezTo>
                    <a:pt x="227" y="1847"/>
                    <a:pt x="170" y="1847"/>
                    <a:pt x="139" y="1814"/>
                  </a:cubicBezTo>
                  <a:cubicBezTo>
                    <a:pt x="106" y="1781"/>
                    <a:pt x="106" y="1727"/>
                    <a:pt x="139" y="1693"/>
                  </a:cubicBezTo>
                  <a:lnTo>
                    <a:pt x="350" y="1482"/>
                  </a:lnTo>
                  <a:lnTo>
                    <a:pt x="469" y="1602"/>
                  </a:lnTo>
                  <a:lnTo>
                    <a:pt x="258" y="1814"/>
                  </a:lnTo>
                  <a:moveTo>
                    <a:pt x="1717" y="236"/>
                  </a:moveTo>
                  <a:cubicBezTo>
                    <a:pt x="1415" y="-78"/>
                    <a:pt x="872" y="-78"/>
                    <a:pt x="570" y="236"/>
                  </a:cubicBezTo>
                  <a:cubicBezTo>
                    <a:pt x="309" y="488"/>
                    <a:pt x="257" y="917"/>
                    <a:pt x="445" y="1225"/>
                  </a:cubicBezTo>
                  <a:lnTo>
                    <a:pt x="58" y="1613"/>
                  </a:lnTo>
                  <a:cubicBezTo>
                    <a:pt x="-20" y="1690"/>
                    <a:pt x="-20" y="1817"/>
                    <a:pt x="58" y="1895"/>
                  </a:cubicBezTo>
                  <a:cubicBezTo>
                    <a:pt x="132" y="1972"/>
                    <a:pt x="265" y="1972"/>
                    <a:pt x="339" y="1895"/>
                  </a:cubicBezTo>
                  <a:lnTo>
                    <a:pt x="591" y="1643"/>
                  </a:lnTo>
                  <a:lnTo>
                    <a:pt x="725" y="1508"/>
                  </a:lnTo>
                  <a:cubicBezTo>
                    <a:pt x="1033" y="1700"/>
                    <a:pt x="1464" y="1648"/>
                    <a:pt x="1717" y="1386"/>
                  </a:cubicBezTo>
                  <a:cubicBezTo>
                    <a:pt x="2032" y="1083"/>
                    <a:pt x="2032" y="539"/>
                    <a:pt x="1717" y="2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4"/>
            <p:cNvSpPr/>
            <p:nvPr/>
          </p:nvSpPr>
          <p:spPr>
            <a:xfrm>
              <a:off x="5240566" y="1385398"/>
              <a:ext cx="237456" cy="237879"/>
            </a:xfrm>
            <a:custGeom>
              <a:avLst/>
              <a:gdLst/>
              <a:ahLst/>
              <a:cxnLst/>
              <a:rect l="l" t="t" r="r" b="b"/>
              <a:pathLst>
                <a:path w="1124" h="1126" extrusionOk="0">
                  <a:moveTo>
                    <a:pt x="878" y="880"/>
                  </a:moveTo>
                  <a:cubicBezTo>
                    <a:pt x="807" y="951"/>
                    <a:pt x="716" y="996"/>
                    <a:pt x="618" y="1008"/>
                  </a:cubicBezTo>
                  <a:lnTo>
                    <a:pt x="618" y="818"/>
                  </a:lnTo>
                  <a:cubicBezTo>
                    <a:pt x="619" y="786"/>
                    <a:pt x="593" y="760"/>
                    <a:pt x="561" y="760"/>
                  </a:cubicBezTo>
                  <a:lnTo>
                    <a:pt x="561" y="760"/>
                  </a:lnTo>
                  <a:cubicBezTo>
                    <a:pt x="530" y="760"/>
                    <a:pt x="504" y="786"/>
                    <a:pt x="504" y="818"/>
                  </a:cubicBezTo>
                  <a:lnTo>
                    <a:pt x="504" y="1008"/>
                  </a:lnTo>
                  <a:cubicBezTo>
                    <a:pt x="307" y="987"/>
                    <a:pt x="138" y="814"/>
                    <a:pt x="118" y="621"/>
                  </a:cubicBezTo>
                  <a:lnTo>
                    <a:pt x="306" y="621"/>
                  </a:lnTo>
                  <a:cubicBezTo>
                    <a:pt x="382" y="618"/>
                    <a:pt x="382" y="509"/>
                    <a:pt x="306" y="506"/>
                  </a:cubicBezTo>
                  <a:lnTo>
                    <a:pt x="306" y="506"/>
                  </a:lnTo>
                  <a:lnTo>
                    <a:pt x="117" y="507"/>
                  </a:lnTo>
                  <a:cubicBezTo>
                    <a:pt x="137" y="312"/>
                    <a:pt x="307" y="138"/>
                    <a:pt x="505" y="118"/>
                  </a:cubicBezTo>
                  <a:lnTo>
                    <a:pt x="504" y="309"/>
                  </a:lnTo>
                  <a:cubicBezTo>
                    <a:pt x="504" y="341"/>
                    <a:pt x="530" y="366"/>
                    <a:pt x="562" y="366"/>
                  </a:cubicBezTo>
                  <a:lnTo>
                    <a:pt x="562" y="366"/>
                  </a:lnTo>
                  <a:cubicBezTo>
                    <a:pt x="593" y="366"/>
                    <a:pt x="619" y="341"/>
                    <a:pt x="619" y="309"/>
                  </a:cubicBezTo>
                  <a:lnTo>
                    <a:pt x="619" y="118"/>
                  </a:lnTo>
                  <a:cubicBezTo>
                    <a:pt x="816" y="139"/>
                    <a:pt x="985" y="312"/>
                    <a:pt x="1005" y="506"/>
                  </a:cubicBezTo>
                  <a:lnTo>
                    <a:pt x="816" y="506"/>
                  </a:lnTo>
                  <a:cubicBezTo>
                    <a:pt x="740" y="509"/>
                    <a:pt x="740" y="617"/>
                    <a:pt x="816" y="620"/>
                  </a:cubicBezTo>
                  <a:lnTo>
                    <a:pt x="816" y="620"/>
                  </a:lnTo>
                  <a:lnTo>
                    <a:pt x="1005" y="620"/>
                  </a:lnTo>
                  <a:cubicBezTo>
                    <a:pt x="993" y="715"/>
                    <a:pt x="951" y="807"/>
                    <a:pt x="878" y="880"/>
                  </a:cubicBezTo>
                  <a:moveTo>
                    <a:pt x="1124" y="563"/>
                  </a:moveTo>
                  <a:cubicBezTo>
                    <a:pt x="1120" y="243"/>
                    <a:pt x="865" y="-1"/>
                    <a:pt x="561" y="0"/>
                  </a:cubicBezTo>
                  <a:cubicBezTo>
                    <a:pt x="231" y="0"/>
                    <a:pt x="-10" y="277"/>
                    <a:pt x="0" y="578"/>
                  </a:cubicBezTo>
                  <a:cubicBezTo>
                    <a:pt x="8" y="891"/>
                    <a:pt x="266" y="1127"/>
                    <a:pt x="561" y="1126"/>
                  </a:cubicBezTo>
                  <a:cubicBezTo>
                    <a:pt x="888" y="1125"/>
                    <a:pt x="1121" y="861"/>
                    <a:pt x="1124" y="5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4"/>
            <p:cNvSpPr/>
            <p:nvPr/>
          </p:nvSpPr>
          <p:spPr>
            <a:xfrm>
              <a:off x="5347252" y="1492295"/>
              <a:ext cx="24084" cy="24295"/>
            </a:xfrm>
            <a:custGeom>
              <a:avLst/>
              <a:gdLst/>
              <a:ahLst/>
              <a:cxnLst/>
              <a:rect l="l" t="t" r="r" b="b"/>
              <a:pathLst>
                <a:path w="114" h="115" extrusionOk="0">
                  <a:moveTo>
                    <a:pt x="57" y="0"/>
                  </a:moveTo>
                  <a:cubicBezTo>
                    <a:pt x="-19" y="3"/>
                    <a:pt x="-19" y="112"/>
                    <a:pt x="56" y="115"/>
                  </a:cubicBezTo>
                  <a:cubicBezTo>
                    <a:pt x="132" y="111"/>
                    <a:pt x="132" y="3"/>
                    <a:pt x="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p24"/>
          <p:cNvSpPr txBox="1"/>
          <p:nvPr/>
        </p:nvSpPr>
        <p:spPr>
          <a:xfrm>
            <a:off x="5295617" y="2829644"/>
            <a:ext cx="3634900" cy="7345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Times New Roman" panose="02020603050405020304" pitchFamily="18" charset="0"/>
                <a:ea typeface="Righteous"/>
                <a:cs typeface="Times New Roman" panose="02020603050405020304" pitchFamily="18" charset="0"/>
                <a:sym typeface="Righteous"/>
              </a:rPr>
              <a:t>  Power china provided training to 11000 local stuff</a:t>
            </a:r>
            <a:endParaRPr sz="2000" b="1" dirty="0">
              <a:solidFill>
                <a:schemeClr val="dk1"/>
              </a:solidFill>
              <a:latin typeface="Times New Roman" panose="02020603050405020304" pitchFamily="18" charset="0"/>
              <a:ea typeface="Righteous"/>
              <a:cs typeface="Times New Roman" panose="02020603050405020304" pitchFamily="18" charset="0"/>
              <a:sym typeface="Righteous"/>
            </a:endParaRPr>
          </a:p>
        </p:txBody>
      </p:sp>
      <p:sp>
        <p:nvSpPr>
          <p:cNvPr id="262" name="Google Shape;262;p24"/>
          <p:cNvSpPr txBox="1"/>
          <p:nvPr/>
        </p:nvSpPr>
        <p:spPr>
          <a:xfrm>
            <a:off x="126940" y="2853939"/>
            <a:ext cx="3776286" cy="9148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Times New Roman" panose="02020603050405020304" pitchFamily="18" charset="0"/>
                <a:ea typeface="Righteous"/>
                <a:cs typeface="Times New Roman" panose="02020603050405020304" pitchFamily="18" charset="0"/>
                <a:sym typeface="Righteous"/>
              </a:rPr>
              <a:t>25 projects are currently being executed with total value of 5B$ </a:t>
            </a:r>
            <a:r>
              <a:rPr lang="en-US" sz="2000" b="1" dirty="0" err="1">
                <a:solidFill>
                  <a:schemeClr val="dk1"/>
                </a:solidFill>
                <a:latin typeface="Times New Roman" panose="02020603050405020304" pitchFamily="18" charset="0"/>
                <a:ea typeface="Righteous"/>
                <a:cs typeface="Times New Roman" panose="02020603050405020304" pitchFamily="18" charset="0"/>
                <a:sym typeface="Righteous"/>
              </a:rPr>
              <a:t>approx</a:t>
            </a:r>
            <a:endParaRPr lang="en-US" sz="2000" b="1" dirty="0">
              <a:solidFill>
                <a:schemeClr val="dk1"/>
              </a:solidFill>
              <a:latin typeface="Times New Roman" panose="02020603050405020304" pitchFamily="18" charset="0"/>
              <a:ea typeface="Righteous"/>
              <a:cs typeface="Times New Roman" panose="02020603050405020304" pitchFamily="18" charset="0"/>
              <a:sym typeface="Righteou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"/>
          <p:cNvSpPr txBox="1">
            <a:spLocks noGrp="1"/>
          </p:cNvSpPr>
          <p:nvPr>
            <p:ph type="title"/>
          </p:nvPr>
        </p:nvSpPr>
        <p:spPr>
          <a:xfrm>
            <a:off x="827074" y="42322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of CPEC</a:t>
            </a:r>
            <a:endParaRPr lang="en-PK" sz="2800" b="1" kern="1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8" name="Google Shape;278;p25"/>
          <p:cNvSpPr/>
          <p:nvPr/>
        </p:nvSpPr>
        <p:spPr>
          <a:xfrm>
            <a:off x="785452" y="1388056"/>
            <a:ext cx="2493272" cy="1130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0" tIns="91425" rIns="274300" bIns="91425" anchor="ctr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JOB OPPORTUNITIES</a:t>
            </a:r>
            <a:endParaRPr lang="en-PK" b="1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9" name="Google Shape;279;p25"/>
          <p:cNvSpPr/>
          <p:nvPr/>
        </p:nvSpPr>
        <p:spPr>
          <a:xfrm>
            <a:off x="705797" y="2551352"/>
            <a:ext cx="2981064" cy="172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b="1" dirty="0">
                <a:solidFill>
                  <a:srgbClr val="222222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TECHINCAL EDUCATION</a:t>
            </a:r>
            <a:br>
              <a:rPr lang="en-US" b="1" dirty="0">
                <a:solidFill>
                  <a:srgbClr val="222222"/>
                </a:solidFill>
                <a:effectLst/>
                <a:latin typeface="+mj-lt"/>
                <a:ea typeface="Aptos" panose="020B0004020202020204" pitchFamily="34" charset="0"/>
              </a:rPr>
            </a:br>
            <a:endParaRPr lang="en-US" b="1" dirty="0">
              <a:solidFill>
                <a:schemeClr val="dk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25"/>
          <p:cNvSpPr txBox="1"/>
          <p:nvPr/>
        </p:nvSpPr>
        <p:spPr>
          <a:xfrm>
            <a:off x="5913075" y="1650287"/>
            <a:ext cx="339318" cy="4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rPr>
              <a:t>3</a:t>
            </a:r>
          </a:p>
        </p:txBody>
      </p:sp>
      <p:sp>
        <p:nvSpPr>
          <p:cNvPr id="285" name="Google Shape;285;p25"/>
          <p:cNvSpPr txBox="1"/>
          <p:nvPr/>
        </p:nvSpPr>
        <p:spPr>
          <a:xfrm>
            <a:off x="431362" y="3062342"/>
            <a:ext cx="313169" cy="3797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rPr>
              <a:t>2</a:t>
            </a:r>
            <a:endParaRPr sz="1700" b="1" dirty="0">
              <a:solidFill>
                <a:schemeClr val="dk1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grpSp>
        <p:nvGrpSpPr>
          <p:cNvPr id="286" name="Google Shape;286;p25"/>
          <p:cNvGrpSpPr/>
          <p:nvPr/>
        </p:nvGrpSpPr>
        <p:grpSpPr>
          <a:xfrm>
            <a:off x="3818479" y="1659189"/>
            <a:ext cx="1839074" cy="2080212"/>
            <a:chOff x="3446738" y="1061135"/>
            <a:chExt cx="2991175" cy="3570050"/>
          </a:xfrm>
        </p:grpSpPr>
        <p:sp>
          <p:nvSpPr>
            <p:cNvPr id="287" name="Google Shape;287;p25"/>
            <p:cNvSpPr/>
            <p:nvPr/>
          </p:nvSpPr>
          <p:spPr>
            <a:xfrm>
              <a:off x="3446738" y="1741238"/>
              <a:ext cx="792600" cy="792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b="1" dirty="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88" name="Google Shape;288;p25"/>
            <p:cNvSpPr/>
            <p:nvPr/>
          </p:nvSpPr>
          <p:spPr>
            <a:xfrm>
              <a:off x="4916613" y="1741238"/>
              <a:ext cx="792600" cy="792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b="1" dirty="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89" name="Google Shape;289;p25"/>
            <p:cNvSpPr/>
            <p:nvPr/>
          </p:nvSpPr>
          <p:spPr>
            <a:xfrm>
              <a:off x="4916600" y="3141888"/>
              <a:ext cx="792600" cy="792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b="1" dirty="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3446763" y="3141888"/>
              <a:ext cx="792600" cy="792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b="1" dirty="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91" name="Google Shape;291;p25"/>
            <p:cNvSpPr/>
            <p:nvPr/>
          </p:nvSpPr>
          <p:spPr>
            <a:xfrm rot="2700000">
              <a:off x="4180392" y="1223340"/>
              <a:ext cx="783191" cy="78319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b="1" dirty="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92" name="Google Shape;292;p25"/>
            <p:cNvSpPr/>
            <p:nvPr/>
          </p:nvSpPr>
          <p:spPr>
            <a:xfrm rot="8100000">
              <a:off x="5492517" y="2428140"/>
              <a:ext cx="783191" cy="78319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b="1" dirty="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93" name="Google Shape;293;p25"/>
            <p:cNvSpPr/>
            <p:nvPr/>
          </p:nvSpPr>
          <p:spPr>
            <a:xfrm rot="-8100000">
              <a:off x="4123092" y="3685790"/>
              <a:ext cx="783191" cy="78319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b="1" dirty="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94" name="Google Shape;294;p25"/>
          <p:cNvSpPr/>
          <p:nvPr/>
        </p:nvSpPr>
        <p:spPr>
          <a:xfrm rot="-2700000">
            <a:off x="3380040" y="2426772"/>
            <a:ext cx="514515" cy="454219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PK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95" name="Google Shape;295;p25"/>
          <p:cNvGrpSpPr/>
          <p:nvPr/>
        </p:nvGrpSpPr>
        <p:grpSpPr>
          <a:xfrm>
            <a:off x="4807728" y="2055474"/>
            <a:ext cx="364914" cy="327519"/>
            <a:chOff x="6069121" y="1351597"/>
            <a:chExt cx="412802" cy="383013"/>
          </a:xfrm>
        </p:grpSpPr>
        <p:sp>
          <p:nvSpPr>
            <p:cNvPr id="296" name="Google Shape;296;p25"/>
            <p:cNvSpPr/>
            <p:nvPr/>
          </p:nvSpPr>
          <p:spPr>
            <a:xfrm>
              <a:off x="6069121" y="1581024"/>
              <a:ext cx="412591" cy="153586"/>
            </a:xfrm>
            <a:custGeom>
              <a:avLst/>
              <a:gdLst/>
              <a:ahLst/>
              <a:cxnLst/>
              <a:rect l="l" t="t" r="r" b="b"/>
              <a:pathLst>
                <a:path w="1953" h="727" extrusionOk="0">
                  <a:moveTo>
                    <a:pt x="1826" y="237"/>
                  </a:moveTo>
                  <a:lnTo>
                    <a:pt x="1576" y="541"/>
                  </a:lnTo>
                  <a:lnTo>
                    <a:pt x="1576" y="541"/>
                  </a:lnTo>
                  <a:cubicBezTo>
                    <a:pt x="1539" y="586"/>
                    <a:pt x="1485" y="612"/>
                    <a:pt x="1427" y="612"/>
                  </a:cubicBezTo>
                  <a:lnTo>
                    <a:pt x="142" y="612"/>
                  </a:lnTo>
                  <a:cubicBezTo>
                    <a:pt x="127" y="612"/>
                    <a:pt x="114" y="600"/>
                    <a:pt x="114" y="585"/>
                  </a:cubicBezTo>
                  <a:lnTo>
                    <a:pt x="114" y="306"/>
                  </a:lnTo>
                  <a:cubicBezTo>
                    <a:pt x="114" y="296"/>
                    <a:pt x="119" y="289"/>
                    <a:pt x="122" y="287"/>
                  </a:cubicBezTo>
                  <a:cubicBezTo>
                    <a:pt x="125" y="284"/>
                    <a:pt x="132" y="278"/>
                    <a:pt x="142" y="279"/>
                  </a:cubicBezTo>
                  <a:lnTo>
                    <a:pt x="411" y="281"/>
                  </a:lnTo>
                  <a:cubicBezTo>
                    <a:pt x="425" y="281"/>
                    <a:pt x="439" y="276"/>
                    <a:pt x="449" y="267"/>
                  </a:cubicBezTo>
                  <a:lnTo>
                    <a:pt x="533" y="193"/>
                  </a:lnTo>
                  <a:cubicBezTo>
                    <a:pt x="625" y="113"/>
                    <a:pt x="754" y="92"/>
                    <a:pt x="863" y="139"/>
                  </a:cubicBezTo>
                  <a:cubicBezTo>
                    <a:pt x="920" y="163"/>
                    <a:pt x="998" y="212"/>
                    <a:pt x="1064" y="209"/>
                  </a:cubicBezTo>
                  <a:lnTo>
                    <a:pt x="1303" y="209"/>
                  </a:lnTo>
                  <a:cubicBezTo>
                    <a:pt x="1336" y="209"/>
                    <a:pt x="1362" y="236"/>
                    <a:pt x="1362" y="269"/>
                  </a:cubicBezTo>
                  <a:cubicBezTo>
                    <a:pt x="1362" y="302"/>
                    <a:pt x="1336" y="328"/>
                    <a:pt x="1303" y="328"/>
                  </a:cubicBezTo>
                  <a:lnTo>
                    <a:pt x="838" y="328"/>
                  </a:lnTo>
                  <a:cubicBezTo>
                    <a:pt x="762" y="331"/>
                    <a:pt x="762" y="440"/>
                    <a:pt x="838" y="443"/>
                  </a:cubicBezTo>
                  <a:lnTo>
                    <a:pt x="1464" y="443"/>
                  </a:lnTo>
                  <a:cubicBezTo>
                    <a:pt x="1480" y="443"/>
                    <a:pt x="1495" y="436"/>
                    <a:pt x="1506" y="424"/>
                  </a:cubicBezTo>
                  <a:lnTo>
                    <a:pt x="1558" y="368"/>
                  </a:lnTo>
                  <a:cubicBezTo>
                    <a:pt x="1558" y="368"/>
                    <a:pt x="1559" y="367"/>
                    <a:pt x="1560" y="366"/>
                  </a:cubicBezTo>
                  <a:lnTo>
                    <a:pt x="1743" y="167"/>
                  </a:lnTo>
                  <a:cubicBezTo>
                    <a:pt x="1762" y="146"/>
                    <a:pt x="1794" y="143"/>
                    <a:pt x="1817" y="160"/>
                  </a:cubicBezTo>
                  <a:cubicBezTo>
                    <a:pt x="1829" y="169"/>
                    <a:pt x="1836" y="182"/>
                    <a:pt x="1838" y="197"/>
                  </a:cubicBezTo>
                  <a:cubicBezTo>
                    <a:pt x="1840" y="212"/>
                    <a:pt x="1836" y="226"/>
                    <a:pt x="1826" y="237"/>
                  </a:cubicBezTo>
                  <a:moveTo>
                    <a:pt x="1885" y="68"/>
                  </a:moveTo>
                  <a:cubicBezTo>
                    <a:pt x="1815" y="16"/>
                    <a:pt x="1718" y="26"/>
                    <a:pt x="1659" y="90"/>
                  </a:cubicBezTo>
                  <a:lnTo>
                    <a:pt x="1504" y="258"/>
                  </a:lnTo>
                  <a:lnTo>
                    <a:pt x="1504" y="258"/>
                  </a:lnTo>
                  <a:lnTo>
                    <a:pt x="1476" y="288"/>
                  </a:lnTo>
                  <a:cubicBezTo>
                    <a:pt x="1488" y="186"/>
                    <a:pt x="1406" y="94"/>
                    <a:pt x="1303" y="95"/>
                  </a:cubicBezTo>
                  <a:lnTo>
                    <a:pt x="1064" y="95"/>
                  </a:lnTo>
                  <a:cubicBezTo>
                    <a:pt x="1024" y="96"/>
                    <a:pt x="947" y="49"/>
                    <a:pt x="909" y="34"/>
                  </a:cubicBezTo>
                  <a:cubicBezTo>
                    <a:pt x="759" y="-31"/>
                    <a:pt x="583" y="-2"/>
                    <a:pt x="458" y="107"/>
                  </a:cubicBezTo>
                  <a:lnTo>
                    <a:pt x="390" y="166"/>
                  </a:lnTo>
                  <a:lnTo>
                    <a:pt x="143" y="164"/>
                  </a:lnTo>
                  <a:cubicBezTo>
                    <a:pt x="105" y="164"/>
                    <a:pt x="69" y="178"/>
                    <a:pt x="42" y="205"/>
                  </a:cubicBezTo>
                  <a:cubicBezTo>
                    <a:pt x="15" y="232"/>
                    <a:pt x="0" y="268"/>
                    <a:pt x="0" y="306"/>
                  </a:cubicBezTo>
                  <a:lnTo>
                    <a:pt x="0" y="585"/>
                  </a:lnTo>
                  <a:cubicBezTo>
                    <a:pt x="0" y="663"/>
                    <a:pt x="64" y="727"/>
                    <a:pt x="142" y="727"/>
                  </a:cubicBezTo>
                  <a:lnTo>
                    <a:pt x="1427" y="727"/>
                  </a:lnTo>
                  <a:cubicBezTo>
                    <a:pt x="1520" y="727"/>
                    <a:pt x="1606" y="685"/>
                    <a:pt x="1665" y="613"/>
                  </a:cubicBezTo>
                  <a:lnTo>
                    <a:pt x="1915" y="310"/>
                  </a:lnTo>
                  <a:cubicBezTo>
                    <a:pt x="1976" y="238"/>
                    <a:pt x="1962" y="124"/>
                    <a:pt x="1885" y="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sz="1800" b="1" strike="noStrik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5"/>
            <p:cNvSpPr/>
            <p:nvPr/>
          </p:nvSpPr>
          <p:spPr>
            <a:xfrm>
              <a:off x="6069121" y="1351597"/>
              <a:ext cx="412802" cy="198162"/>
            </a:xfrm>
            <a:custGeom>
              <a:avLst/>
              <a:gdLst/>
              <a:ahLst/>
              <a:cxnLst/>
              <a:rect l="l" t="t" r="r" b="b"/>
              <a:pathLst>
                <a:path w="1954" h="938" extrusionOk="0">
                  <a:moveTo>
                    <a:pt x="1351" y="823"/>
                  </a:moveTo>
                  <a:cubicBezTo>
                    <a:pt x="1369" y="774"/>
                    <a:pt x="1416" y="739"/>
                    <a:pt x="1471" y="739"/>
                  </a:cubicBezTo>
                  <a:lnTo>
                    <a:pt x="1713" y="739"/>
                  </a:lnTo>
                  <a:cubicBezTo>
                    <a:pt x="1768" y="739"/>
                    <a:pt x="1815" y="774"/>
                    <a:pt x="1832" y="823"/>
                  </a:cubicBezTo>
                  <a:lnTo>
                    <a:pt x="1351" y="823"/>
                  </a:lnTo>
                  <a:moveTo>
                    <a:pt x="727" y="823"/>
                  </a:moveTo>
                  <a:cubicBezTo>
                    <a:pt x="740" y="767"/>
                    <a:pt x="790" y="726"/>
                    <a:pt x="850" y="726"/>
                  </a:cubicBezTo>
                  <a:lnTo>
                    <a:pt x="1104" y="726"/>
                  </a:lnTo>
                  <a:cubicBezTo>
                    <a:pt x="1163" y="726"/>
                    <a:pt x="1213" y="767"/>
                    <a:pt x="1226" y="823"/>
                  </a:cubicBezTo>
                  <a:lnTo>
                    <a:pt x="727" y="823"/>
                  </a:lnTo>
                  <a:moveTo>
                    <a:pt x="121" y="823"/>
                  </a:moveTo>
                  <a:cubicBezTo>
                    <a:pt x="139" y="774"/>
                    <a:pt x="186" y="739"/>
                    <a:pt x="241" y="739"/>
                  </a:cubicBezTo>
                  <a:lnTo>
                    <a:pt x="483" y="739"/>
                  </a:lnTo>
                  <a:cubicBezTo>
                    <a:pt x="538" y="739"/>
                    <a:pt x="585" y="774"/>
                    <a:pt x="602" y="823"/>
                  </a:cubicBezTo>
                  <a:lnTo>
                    <a:pt x="121" y="823"/>
                  </a:lnTo>
                  <a:moveTo>
                    <a:pt x="359" y="114"/>
                  </a:moveTo>
                  <a:cubicBezTo>
                    <a:pt x="391" y="115"/>
                    <a:pt x="420" y="132"/>
                    <a:pt x="435" y="158"/>
                  </a:cubicBezTo>
                  <a:cubicBezTo>
                    <a:pt x="426" y="157"/>
                    <a:pt x="417" y="156"/>
                    <a:pt x="408" y="156"/>
                  </a:cubicBezTo>
                  <a:lnTo>
                    <a:pt x="315" y="156"/>
                  </a:lnTo>
                  <a:cubicBezTo>
                    <a:pt x="304" y="156"/>
                    <a:pt x="293" y="157"/>
                    <a:pt x="282" y="159"/>
                  </a:cubicBezTo>
                  <a:cubicBezTo>
                    <a:pt x="286" y="152"/>
                    <a:pt x="291" y="146"/>
                    <a:pt x="297" y="140"/>
                  </a:cubicBezTo>
                  <a:cubicBezTo>
                    <a:pt x="314" y="123"/>
                    <a:pt x="336" y="114"/>
                    <a:pt x="359" y="114"/>
                  </a:cubicBezTo>
                  <a:moveTo>
                    <a:pt x="494" y="349"/>
                  </a:moveTo>
                  <a:lnTo>
                    <a:pt x="229" y="349"/>
                  </a:lnTo>
                  <a:cubicBezTo>
                    <a:pt x="233" y="305"/>
                    <a:pt x="270" y="271"/>
                    <a:pt x="315" y="271"/>
                  </a:cubicBezTo>
                  <a:lnTo>
                    <a:pt x="408" y="271"/>
                  </a:lnTo>
                  <a:cubicBezTo>
                    <a:pt x="453" y="271"/>
                    <a:pt x="490" y="305"/>
                    <a:pt x="494" y="349"/>
                  </a:cubicBezTo>
                  <a:moveTo>
                    <a:pt x="229" y="491"/>
                  </a:moveTo>
                  <a:lnTo>
                    <a:pt x="229" y="464"/>
                  </a:lnTo>
                  <a:lnTo>
                    <a:pt x="495" y="464"/>
                  </a:lnTo>
                  <a:lnTo>
                    <a:pt x="495" y="491"/>
                  </a:lnTo>
                  <a:cubicBezTo>
                    <a:pt x="487" y="668"/>
                    <a:pt x="236" y="667"/>
                    <a:pt x="229" y="491"/>
                  </a:cubicBezTo>
                  <a:moveTo>
                    <a:pt x="930" y="249"/>
                  </a:moveTo>
                  <a:lnTo>
                    <a:pt x="1024" y="249"/>
                  </a:lnTo>
                  <a:cubicBezTo>
                    <a:pt x="1073" y="249"/>
                    <a:pt x="1113" y="289"/>
                    <a:pt x="1113" y="338"/>
                  </a:cubicBezTo>
                  <a:lnTo>
                    <a:pt x="1113" y="353"/>
                  </a:lnTo>
                  <a:lnTo>
                    <a:pt x="847" y="306"/>
                  </a:lnTo>
                  <a:cubicBezTo>
                    <a:pt x="860" y="273"/>
                    <a:pt x="892" y="249"/>
                    <a:pt x="930" y="249"/>
                  </a:cubicBezTo>
                  <a:moveTo>
                    <a:pt x="840" y="475"/>
                  </a:moveTo>
                  <a:lnTo>
                    <a:pt x="840" y="421"/>
                  </a:lnTo>
                  <a:lnTo>
                    <a:pt x="1113" y="469"/>
                  </a:lnTo>
                  <a:lnTo>
                    <a:pt x="1113" y="475"/>
                  </a:lnTo>
                  <a:cubicBezTo>
                    <a:pt x="1106" y="656"/>
                    <a:pt x="848" y="656"/>
                    <a:pt x="840" y="475"/>
                  </a:cubicBezTo>
                  <a:moveTo>
                    <a:pt x="1545" y="271"/>
                  </a:moveTo>
                  <a:lnTo>
                    <a:pt x="1638" y="271"/>
                  </a:lnTo>
                  <a:cubicBezTo>
                    <a:pt x="1683" y="271"/>
                    <a:pt x="1720" y="305"/>
                    <a:pt x="1724" y="349"/>
                  </a:cubicBezTo>
                  <a:lnTo>
                    <a:pt x="1459" y="349"/>
                  </a:lnTo>
                  <a:cubicBezTo>
                    <a:pt x="1463" y="305"/>
                    <a:pt x="1500" y="271"/>
                    <a:pt x="1545" y="271"/>
                  </a:cubicBezTo>
                  <a:moveTo>
                    <a:pt x="1459" y="491"/>
                  </a:moveTo>
                  <a:lnTo>
                    <a:pt x="1459" y="464"/>
                  </a:lnTo>
                  <a:lnTo>
                    <a:pt x="1724" y="464"/>
                  </a:lnTo>
                  <a:lnTo>
                    <a:pt x="1724" y="491"/>
                  </a:lnTo>
                  <a:cubicBezTo>
                    <a:pt x="1717" y="668"/>
                    <a:pt x="1466" y="667"/>
                    <a:pt x="1459" y="491"/>
                  </a:cubicBezTo>
                  <a:moveTo>
                    <a:pt x="1791" y="637"/>
                  </a:moveTo>
                  <a:cubicBezTo>
                    <a:pt x="1821" y="596"/>
                    <a:pt x="1839" y="546"/>
                    <a:pt x="1839" y="491"/>
                  </a:cubicBezTo>
                  <a:cubicBezTo>
                    <a:pt x="1839" y="457"/>
                    <a:pt x="1839" y="392"/>
                    <a:pt x="1839" y="357"/>
                  </a:cubicBezTo>
                  <a:cubicBezTo>
                    <a:pt x="1839" y="246"/>
                    <a:pt x="1749" y="156"/>
                    <a:pt x="1638" y="156"/>
                  </a:cubicBezTo>
                  <a:lnTo>
                    <a:pt x="1545" y="156"/>
                  </a:lnTo>
                  <a:cubicBezTo>
                    <a:pt x="1435" y="156"/>
                    <a:pt x="1344" y="246"/>
                    <a:pt x="1344" y="357"/>
                  </a:cubicBezTo>
                  <a:lnTo>
                    <a:pt x="1344" y="491"/>
                  </a:lnTo>
                  <a:cubicBezTo>
                    <a:pt x="1344" y="546"/>
                    <a:pt x="1362" y="596"/>
                    <a:pt x="1392" y="637"/>
                  </a:cubicBezTo>
                  <a:cubicBezTo>
                    <a:pt x="1354" y="651"/>
                    <a:pt x="1319" y="673"/>
                    <a:pt x="1292" y="703"/>
                  </a:cubicBezTo>
                  <a:cubicBezTo>
                    <a:pt x="1263" y="666"/>
                    <a:pt x="1224" y="638"/>
                    <a:pt x="1179" y="623"/>
                  </a:cubicBezTo>
                  <a:cubicBezTo>
                    <a:pt x="1209" y="582"/>
                    <a:pt x="1228" y="530"/>
                    <a:pt x="1228" y="475"/>
                  </a:cubicBezTo>
                  <a:lnTo>
                    <a:pt x="1228" y="338"/>
                  </a:lnTo>
                  <a:cubicBezTo>
                    <a:pt x="1228" y="226"/>
                    <a:pt x="1136" y="135"/>
                    <a:pt x="1024" y="135"/>
                  </a:cubicBezTo>
                  <a:lnTo>
                    <a:pt x="930" y="135"/>
                  </a:lnTo>
                  <a:cubicBezTo>
                    <a:pt x="817" y="135"/>
                    <a:pt x="726" y="226"/>
                    <a:pt x="726" y="338"/>
                  </a:cubicBezTo>
                  <a:lnTo>
                    <a:pt x="726" y="475"/>
                  </a:lnTo>
                  <a:cubicBezTo>
                    <a:pt x="726" y="530"/>
                    <a:pt x="744" y="582"/>
                    <a:pt x="775" y="623"/>
                  </a:cubicBezTo>
                  <a:cubicBezTo>
                    <a:pt x="729" y="638"/>
                    <a:pt x="690" y="666"/>
                    <a:pt x="661" y="703"/>
                  </a:cubicBezTo>
                  <a:cubicBezTo>
                    <a:pt x="634" y="673"/>
                    <a:pt x="600" y="651"/>
                    <a:pt x="561" y="637"/>
                  </a:cubicBezTo>
                  <a:cubicBezTo>
                    <a:pt x="591" y="596"/>
                    <a:pt x="609" y="546"/>
                    <a:pt x="609" y="491"/>
                  </a:cubicBezTo>
                  <a:cubicBezTo>
                    <a:pt x="609" y="457"/>
                    <a:pt x="609" y="392"/>
                    <a:pt x="609" y="357"/>
                  </a:cubicBezTo>
                  <a:cubicBezTo>
                    <a:pt x="609" y="308"/>
                    <a:pt x="591" y="263"/>
                    <a:pt x="562" y="228"/>
                  </a:cubicBezTo>
                  <a:cubicBezTo>
                    <a:pt x="562" y="221"/>
                    <a:pt x="562" y="215"/>
                    <a:pt x="562" y="208"/>
                  </a:cubicBezTo>
                  <a:lnTo>
                    <a:pt x="562" y="204"/>
                  </a:lnTo>
                  <a:cubicBezTo>
                    <a:pt x="562" y="92"/>
                    <a:pt x="472" y="1"/>
                    <a:pt x="360" y="0"/>
                  </a:cubicBezTo>
                  <a:cubicBezTo>
                    <a:pt x="306" y="-1"/>
                    <a:pt x="255" y="20"/>
                    <a:pt x="216" y="59"/>
                  </a:cubicBezTo>
                  <a:cubicBezTo>
                    <a:pt x="177" y="98"/>
                    <a:pt x="154" y="152"/>
                    <a:pt x="154" y="207"/>
                  </a:cubicBezTo>
                  <a:cubicBezTo>
                    <a:pt x="154" y="217"/>
                    <a:pt x="154" y="226"/>
                    <a:pt x="156" y="235"/>
                  </a:cubicBezTo>
                  <a:cubicBezTo>
                    <a:pt x="130" y="269"/>
                    <a:pt x="115" y="311"/>
                    <a:pt x="115" y="357"/>
                  </a:cubicBezTo>
                  <a:lnTo>
                    <a:pt x="115" y="491"/>
                  </a:lnTo>
                  <a:cubicBezTo>
                    <a:pt x="115" y="546"/>
                    <a:pt x="132" y="596"/>
                    <a:pt x="162" y="637"/>
                  </a:cubicBezTo>
                  <a:cubicBezTo>
                    <a:pt x="68" y="670"/>
                    <a:pt x="0" y="760"/>
                    <a:pt x="0" y="865"/>
                  </a:cubicBezTo>
                  <a:lnTo>
                    <a:pt x="0" y="880"/>
                  </a:lnTo>
                  <a:cubicBezTo>
                    <a:pt x="0" y="912"/>
                    <a:pt x="26" y="938"/>
                    <a:pt x="57" y="938"/>
                  </a:cubicBezTo>
                  <a:lnTo>
                    <a:pt x="1896" y="938"/>
                  </a:lnTo>
                  <a:cubicBezTo>
                    <a:pt x="1928" y="938"/>
                    <a:pt x="1954" y="912"/>
                    <a:pt x="1954" y="880"/>
                  </a:cubicBezTo>
                  <a:lnTo>
                    <a:pt x="1954" y="865"/>
                  </a:lnTo>
                  <a:cubicBezTo>
                    <a:pt x="1954" y="760"/>
                    <a:pt x="1886" y="670"/>
                    <a:pt x="1791" y="6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sz="1800" b="1" strike="noStrik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8" name="Google Shape;298;p25"/>
          <p:cNvSpPr/>
          <p:nvPr/>
        </p:nvSpPr>
        <p:spPr>
          <a:xfrm>
            <a:off x="4812466" y="2922497"/>
            <a:ext cx="343906" cy="351381"/>
          </a:xfrm>
          <a:custGeom>
            <a:avLst/>
            <a:gdLst/>
            <a:ahLst/>
            <a:cxnLst/>
            <a:rect l="l" t="t" r="r" b="b"/>
            <a:pathLst>
              <a:path w="1954" h="1953" extrusionOk="0">
                <a:moveTo>
                  <a:pt x="1696" y="1416"/>
                </a:moveTo>
                <a:cubicBezTo>
                  <a:pt x="1696" y="1517"/>
                  <a:pt x="1614" y="1599"/>
                  <a:pt x="1514" y="1599"/>
                </a:cubicBezTo>
                <a:lnTo>
                  <a:pt x="1273" y="1599"/>
                </a:lnTo>
                <a:cubicBezTo>
                  <a:pt x="1136" y="1599"/>
                  <a:pt x="1023" y="1501"/>
                  <a:pt x="996" y="1372"/>
                </a:cubicBezTo>
                <a:lnTo>
                  <a:pt x="1557" y="1372"/>
                </a:lnTo>
                <a:cubicBezTo>
                  <a:pt x="1605" y="1372"/>
                  <a:pt x="1652" y="1364"/>
                  <a:pt x="1696" y="1348"/>
                </a:cubicBezTo>
                <a:lnTo>
                  <a:pt x="1696" y="1416"/>
                </a:lnTo>
                <a:moveTo>
                  <a:pt x="1402" y="1838"/>
                </a:moveTo>
                <a:cubicBezTo>
                  <a:pt x="1370" y="1838"/>
                  <a:pt x="1344" y="1812"/>
                  <a:pt x="1344" y="1780"/>
                </a:cubicBezTo>
                <a:lnTo>
                  <a:pt x="1344" y="1713"/>
                </a:lnTo>
                <a:lnTo>
                  <a:pt x="1460" y="1713"/>
                </a:lnTo>
                <a:lnTo>
                  <a:pt x="1460" y="1838"/>
                </a:lnTo>
                <a:lnTo>
                  <a:pt x="1402" y="1838"/>
                </a:lnTo>
                <a:moveTo>
                  <a:pt x="196" y="1174"/>
                </a:moveTo>
                <a:cubicBezTo>
                  <a:pt x="61" y="1041"/>
                  <a:pt x="105" y="808"/>
                  <a:pt x="275" y="731"/>
                </a:cubicBezTo>
                <a:cubicBezTo>
                  <a:pt x="302" y="718"/>
                  <a:pt x="315" y="687"/>
                  <a:pt x="304" y="659"/>
                </a:cubicBezTo>
                <a:cubicBezTo>
                  <a:pt x="292" y="627"/>
                  <a:pt x="286" y="594"/>
                  <a:pt x="286" y="560"/>
                </a:cubicBezTo>
                <a:cubicBezTo>
                  <a:pt x="286" y="409"/>
                  <a:pt x="409" y="285"/>
                  <a:pt x="560" y="283"/>
                </a:cubicBezTo>
                <a:cubicBezTo>
                  <a:pt x="593" y="283"/>
                  <a:pt x="626" y="289"/>
                  <a:pt x="657" y="300"/>
                </a:cubicBezTo>
                <a:cubicBezTo>
                  <a:pt x="685" y="310"/>
                  <a:pt x="716" y="297"/>
                  <a:pt x="729" y="271"/>
                </a:cubicBezTo>
                <a:cubicBezTo>
                  <a:pt x="829" y="61"/>
                  <a:pt x="1131" y="63"/>
                  <a:pt x="1229" y="274"/>
                </a:cubicBezTo>
                <a:cubicBezTo>
                  <a:pt x="1241" y="302"/>
                  <a:pt x="1274" y="315"/>
                  <a:pt x="1302" y="303"/>
                </a:cubicBezTo>
                <a:cubicBezTo>
                  <a:pt x="1336" y="290"/>
                  <a:pt x="1372" y="283"/>
                  <a:pt x="1410" y="283"/>
                </a:cubicBezTo>
                <a:cubicBezTo>
                  <a:pt x="1598" y="284"/>
                  <a:pt x="1734" y="484"/>
                  <a:pt x="1664" y="658"/>
                </a:cubicBezTo>
                <a:cubicBezTo>
                  <a:pt x="1653" y="686"/>
                  <a:pt x="1665" y="716"/>
                  <a:pt x="1691" y="730"/>
                </a:cubicBezTo>
                <a:cubicBezTo>
                  <a:pt x="1782" y="778"/>
                  <a:pt x="1839" y="871"/>
                  <a:pt x="1839" y="975"/>
                </a:cubicBezTo>
                <a:cubicBezTo>
                  <a:pt x="1839" y="1050"/>
                  <a:pt x="1810" y="1121"/>
                  <a:pt x="1757" y="1175"/>
                </a:cubicBezTo>
                <a:cubicBezTo>
                  <a:pt x="1704" y="1228"/>
                  <a:pt x="1633" y="1258"/>
                  <a:pt x="1557" y="1258"/>
                </a:cubicBezTo>
                <a:lnTo>
                  <a:pt x="935" y="1258"/>
                </a:lnTo>
                <a:cubicBezTo>
                  <a:pt x="934" y="1258"/>
                  <a:pt x="932" y="1258"/>
                  <a:pt x="930" y="1258"/>
                </a:cubicBezTo>
                <a:lnTo>
                  <a:pt x="908" y="1258"/>
                </a:lnTo>
                <a:cubicBezTo>
                  <a:pt x="959" y="1204"/>
                  <a:pt x="994" y="1136"/>
                  <a:pt x="1006" y="1060"/>
                </a:cubicBezTo>
                <a:lnTo>
                  <a:pt x="1272" y="1060"/>
                </a:lnTo>
                <a:cubicBezTo>
                  <a:pt x="1548" y="1048"/>
                  <a:pt x="1547" y="656"/>
                  <a:pt x="1272" y="645"/>
                </a:cubicBezTo>
                <a:cubicBezTo>
                  <a:pt x="1241" y="645"/>
                  <a:pt x="1215" y="670"/>
                  <a:pt x="1215" y="702"/>
                </a:cubicBezTo>
                <a:cubicBezTo>
                  <a:pt x="1215" y="734"/>
                  <a:pt x="1241" y="759"/>
                  <a:pt x="1272" y="759"/>
                </a:cubicBezTo>
                <a:cubicBezTo>
                  <a:pt x="1323" y="759"/>
                  <a:pt x="1365" y="801"/>
                  <a:pt x="1365" y="852"/>
                </a:cubicBezTo>
                <a:cubicBezTo>
                  <a:pt x="1365" y="904"/>
                  <a:pt x="1323" y="945"/>
                  <a:pt x="1272" y="945"/>
                </a:cubicBezTo>
                <a:lnTo>
                  <a:pt x="1006" y="945"/>
                </a:lnTo>
                <a:cubicBezTo>
                  <a:pt x="978" y="768"/>
                  <a:pt x="825" y="633"/>
                  <a:pt x="641" y="633"/>
                </a:cubicBezTo>
                <a:cubicBezTo>
                  <a:pt x="609" y="633"/>
                  <a:pt x="583" y="658"/>
                  <a:pt x="583" y="690"/>
                </a:cubicBezTo>
                <a:cubicBezTo>
                  <a:pt x="583" y="722"/>
                  <a:pt x="609" y="747"/>
                  <a:pt x="641" y="747"/>
                </a:cubicBezTo>
                <a:cubicBezTo>
                  <a:pt x="979" y="761"/>
                  <a:pt x="979" y="1244"/>
                  <a:pt x="641" y="1258"/>
                </a:cubicBezTo>
                <a:lnTo>
                  <a:pt x="396" y="1258"/>
                </a:lnTo>
                <a:cubicBezTo>
                  <a:pt x="321" y="1258"/>
                  <a:pt x="249" y="1228"/>
                  <a:pt x="196" y="1174"/>
                </a:cubicBezTo>
                <a:moveTo>
                  <a:pt x="1954" y="975"/>
                </a:moveTo>
                <a:cubicBezTo>
                  <a:pt x="1954" y="845"/>
                  <a:pt x="1890" y="726"/>
                  <a:pt x="1785" y="653"/>
                </a:cubicBezTo>
                <a:cubicBezTo>
                  <a:pt x="1793" y="623"/>
                  <a:pt x="1796" y="591"/>
                  <a:pt x="1796" y="560"/>
                </a:cubicBezTo>
                <a:cubicBezTo>
                  <a:pt x="1796" y="347"/>
                  <a:pt x="1623" y="173"/>
                  <a:pt x="1411" y="170"/>
                </a:cubicBezTo>
                <a:cubicBezTo>
                  <a:pt x="1376" y="169"/>
                  <a:pt x="1342" y="174"/>
                  <a:pt x="1308" y="182"/>
                </a:cubicBezTo>
                <a:cubicBezTo>
                  <a:pt x="1159" y="-59"/>
                  <a:pt x="800" y="-60"/>
                  <a:pt x="649" y="180"/>
                </a:cubicBezTo>
                <a:cubicBezTo>
                  <a:pt x="620" y="173"/>
                  <a:pt x="589" y="170"/>
                  <a:pt x="558" y="170"/>
                </a:cubicBezTo>
                <a:cubicBezTo>
                  <a:pt x="312" y="170"/>
                  <a:pt x="122" y="413"/>
                  <a:pt x="183" y="651"/>
                </a:cubicBezTo>
                <a:cubicBezTo>
                  <a:pt x="136" y="681"/>
                  <a:pt x="96" y="720"/>
                  <a:pt x="65" y="767"/>
                </a:cubicBezTo>
                <a:cubicBezTo>
                  <a:pt x="-107" y="1027"/>
                  <a:pt x="87" y="1373"/>
                  <a:pt x="396" y="1372"/>
                </a:cubicBezTo>
                <a:lnTo>
                  <a:pt x="880" y="1372"/>
                </a:lnTo>
                <a:cubicBezTo>
                  <a:pt x="906" y="1551"/>
                  <a:pt x="1050" y="1691"/>
                  <a:pt x="1230" y="1711"/>
                </a:cubicBezTo>
                <a:lnTo>
                  <a:pt x="1230" y="1780"/>
                </a:lnTo>
                <a:cubicBezTo>
                  <a:pt x="1230" y="1875"/>
                  <a:pt x="1307" y="1953"/>
                  <a:pt x="1402" y="1953"/>
                </a:cubicBezTo>
                <a:lnTo>
                  <a:pt x="1517" y="1953"/>
                </a:lnTo>
                <a:cubicBezTo>
                  <a:pt x="1548" y="1953"/>
                  <a:pt x="1574" y="1927"/>
                  <a:pt x="1574" y="1896"/>
                </a:cubicBezTo>
                <a:lnTo>
                  <a:pt x="1574" y="1707"/>
                </a:lnTo>
                <a:cubicBezTo>
                  <a:pt x="1709" y="1679"/>
                  <a:pt x="1810" y="1559"/>
                  <a:pt x="1810" y="1416"/>
                </a:cubicBezTo>
                <a:lnTo>
                  <a:pt x="1810" y="1281"/>
                </a:lnTo>
                <a:cubicBezTo>
                  <a:pt x="1820" y="1273"/>
                  <a:pt x="1829" y="1265"/>
                  <a:pt x="1838" y="1256"/>
                </a:cubicBezTo>
                <a:cubicBezTo>
                  <a:pt x="1913" y="1180"/>
                  <a:pt x="1954" y="1081"/>
                  <a:pt x="1954" y="97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K" sz="1800" b="1" strike="noStrik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9" name="Google Shape;299;p25"/>
          <p:cNvGrpSpPr/>
          <p:nvPr/>
        </p:nvGrpSpPr>
        <p:grpSpPr>
          <a:xfrm>
            <a:off x="3873675" y="2136552"/>
            <a:ext cx="376924" cy="317368"/>
            <a:chOff x="5336689" y="2122059"/>
            <a:chExt cx="412802" cy="386395"/>
          </a:xfrm>
        </p:grpSpPr>
        <p:sp>
          <p:nvSpPr>
            <p:cNvPr id="300" name="Google Shape;300;p25"/>
            <p:cNvSpPr/>
            <p:nvPr/>
          </p:nvSpPr>
          <p:spPr>
            <a:xfrm>
              <a:off x="5336689" y="2122059"/>
              <a:ext cx="412802" cy="386395"/>
            </a:xfrm>
            <a:custGeom>
              <a:avLst/>
              <a:gdLst/>
              <a:ahLst/>
              <a:cxnLst/>
              <a:rect l="l" t="t" r="r" b="b"/>
              <a:pathLst>
                <a:path w="1954" h="1829" extrusionOk="0">
                  <a:moveTo>
                    <a:pt x="1508" y="1714"/>
                  </a:moveTo>
                  <a:cubicBezTo>
                    <a:pt x="1325" y="1714"/>
                    <a:pt x="1176" y="1566"/>
                    <a:pt x="1176" y="1383"/>
                  </a:cubicBezTo>
                  <a:cubicBezTo>
                    <a:pt x="1194" y="942"/>
                    <a:pt x="1821" y="942"/>
                    <a:pt x="1840" y="1383"/>
                  </a:cubicBezTo>
                  <a:cubicBezTo>
                    <a:pt x="1840" y="1566"/>
                    <a:pt x="1691" y="1714"/>
                    <a:pt x="1508" y="1714"/>
                  </a:cubicBezTo>
                  <a:moveTo>
                    <a:pt x="944" y="1556"/>
                  </a:moveTo>
                  <a:lnTo>
                    <a:pt x="944" y="1477"/>
                  </a:lnTo>
                  <a:cubicBezTo>
                    <a:pt x="985" y="1504"/>
                    <a:pt x="1034" y="1527"/>
                    <a:pt x="1092" y="1544"/>
                  </a:cubicBezTo>
                  <a:cubicBezTo>
                    <a:pt x="1116" y="1607"/>
                    <a:pt x="1154" y="1662"/>
                    <a:pt x="1202" y="1708"/>
                  </a:cubicBezTo>
                  <a:cubicBezTo>
                    <a:pt x="1050" y="1686"/>
                    <a:pt x="944" y="1618"/>
                    <a:pt x="944" y="1556"/>
                  </a:cubicBezTo>
                  <a:moveTo>
                    <a:pt x="472" y="1714"/>
                  </a:moveTo>
                  <a:cubicBezTo>
                    <a:pt x="268" y="1714"/>
                    <a:pt x="115" y="1631"/>
                    <a:pt x="115" y="1556"/>
                  </a:cubicBezTo>
                  <a:lnTo>
                    <a:pt x="115" y="1480"/>
                  </a:lnTo>
                  <a:cubicBezTo>
                    <a:pt x="291" y="1597"/>
                    <a:pt x="607" y="1600"/>
                    <a:pt x="792" y="1502"/>
                  </a:cubicBezTo>
                  <a:cubicBezTo>
                    <a:pt x="806" y="1495"/>
                    <a:pt x="818" y="1488"/>
                    <a:pt x="830" y="1480"/>
                  </a:cubicBezTo>
                  <a:lnTo>
                    <a:pt x="830" y="1556"/>
                  </a:lnTo>
                  <a:cubicBezTo>
                    <a:pt x="830" y="1631"/>
                    <a:pt x="677" y="1714"/>
                    <a:pt x="472" y="1714"/>
                  </a:cubicBezTo>
                  <a:moveTo>
                    <a:pt x="472" y="114"/>
                  </a:moveTo>
                  <a:cubicBezTo>
                    <a:pt x="677" y="114"/>
                    <a:pt x="830" y="197"/>
                    <a:pt x="830" y="271"/>
                  </a:cubicBezTo>
                  <a:cubicBezTo>
                    <a:pt x="830" y="346"/>
                    <a:pt x="677" y="429"/>
                    <a:pt x="472" y="429"/>
                  </a:cubicBezTo>
                  <a:cubicBezTo>
                    <a:pt x="268" y="429"/>
                    <a:pt x="115" y="346"/>
                    <a:pt x="115" y="271"/>
                  </a:cubicBezTo>
                  <a:cubicBezTo>
                    <a:pt x="115" y="197"/>
                    <a:pt x="268" y="114"/>
                    <a:pt x="472" y="114"/>
                  </a:cubicBezTo>
                  <a:moveTo>
                    <a:pt x="1302" y="625"/>
                  </a:moveTo>
                  <a:cubicBezTo>
                    <a:pt x="1507" y="625"/>
                    <a:pt x="1660" y="709"/>
                    <a:pt x="1660" y="783"/>
                  </a:cubicBezTo>
                  <a:cubicBezTo>
                    <a:pt x="1660" y="858"/>
                    <a:pt x="1507" y="941"/>
                    <a:pt x="1302" y="941"/>
                  </a:cubicBezTo>
                  <a:cubicBezTo>
                    <a:pt x="1097" y="941"/>
                    <a:pt x="944" y="858"/>
                    <a:pt x="944" y="783"/>
                  </a:cubicBezTo>
                  <a:cubicBezTo>
                    <a:pt x="944" y="709"/>
                    <a:pt x="1097" y="625"/>
                    <a:pt x="1302" y="625"/>
                  </a:cubicBezTo>
                  <a:moveTo>
                    <a:pt x="1113" y="1174"/>
                  </a:moveTo>
                  <a:cubicBezTo>
                    <a:pt x="1002" y="1141"/>
                    <a:pt x="944" y="1085"/>
                    <a:pt x="944" y="1042"/>
                  </a:cubicBezTo>
                  <a:lnTo>
                    <a:pt x="944" y="964"/>
                  </a:lnTo>
                  <a:cubicBezTo>
                    <a:pt x="956" y="972"/>
                    <a:pt x="969" y="979"/>
                    <a:pt x="982" y="986"/>
                  </a:cubicBezTo>
                  <a:cubicBezTo>
                    <a:pt x="1046" y="1019"/>
                    <a:pt x="1125" y="1041"/>
                    <a:pt x="1210" y="1051"/>
                  </a:cubicBezTo>
                  <a:cubicBezTo>
                    <a:pt x="1171" y="1086"/>
                    <a:pt x="1138" y="1128"/>
                    <a:pt x="1113" y="1174"/>
                  </a:cubicBezTo>
                  <a:moveTo>
                    <a:pt x="944" y="1222"/>
                  </a:moveTo>
                  <a:cubicBezTo>
                    <a:pt x="980" y="1246"/>
                    <a:pt x="1024" y="1266"/>
                    <a:pt x="1073" y="1282"/>
                  </a:cubicBezTo>
                  <a:cubicBezTo>
                    <a:pt x="1063" y="1323"/>
                    <a:pt x="1060" y="1368"/>
                    <a:pt x="1062" y="1412"/>
                  </a:cubicBezTo>
                  <a:cubicBezTo>
                    <a:pt x="985" y="1378"/>
                    <a:pt x="944" y="1333"/>
                    <a:pt x="944" y="1299"/>
                  </a:cubicBezTo>
                  <a:lnTo>
                    <a:pt x="944" y="1222"/>
                  </a:lnTo>
                  <a:moveTo>
                    <a:pt x="115" y="1223"/>
                  </a:moveTo>
                  <a:cubicBezTo>
                    <a:pt x="291" y="1340"/>
                    <a:pt x="607" y="1343"/>
                    <a:pt x="792" y="1245"/>
                  </a:cubicBezTo>
                  <a:cubicBezTo>
                    <a:pt x="806" y="1238"/>
                    <a:pt x="818" y="1231"/>
                    <a:pt x="830" y="1223"/>
                  </a:cubicBezTo>
                  <a:lnTo>
                    <a:pt x="830" y="1299"/>
                  </a:lnTo>
                  <a:cubicBezTo>
                    <a:pt x="830" y="1374"/>
                    <a:pt x="677" y="1457"/>
                    <a:pt x="472" y="1457"/>
                  </a:cubicBezTo>
                  <a:cubicBezTo>
                    <a:pt x="268" y="1457"/>
                    <a:pt x="115" y="1374"/>
                    <a:pt x="115" y="1299"/>
                  </a:cubicBezTo>
                  <a:lnTo>
                    <a:pt x="115" y="1223"/>
                  </a:lnTo>
                  <a:moveTo>
                    <a:pt x="153" y="988"/>
                  </a:moveTo>
                  <a:cubicBezTo>
                    <a:pt x="338" y="1086"/>
                    <a:pt x="653" y="1083"/>
                    <a:pt x="830" y="966"/>
                  </a:cubicBezTo>
                  <a:lnTo>
                    <a:pt x="830" y="1042"/>
                  </a:lnTo>
                  <a:cubicBezTo>
                    <a:pt x="830" y="1117"/>
                    <a:pt x="677" y="1200"/>
                    <a:pt x="472" y="1200"/>
                  </a:cubicBezTo>
                  <a:cubicBezTo>
                    <a:pt x="268" y="1200"/>
                    <a:pt x="115" y="1117"/>
                    <a:pt x="115" y="1042"/>
                  </a:cubicBezTo>
                  <a:lnTo>
                    <a:pt x="115" y="966"/>
                  </a:lnTo>
                  <a:cubicBezTo>
                    <a:pt x="126" y="974"/>
                    <a:pt x="139" y="981"/>
                    <a:pt x="153" y="988"/>
                  </a:cubicBezTo>
                  <a:moveTo>
                    <a:pt x="153" y="731"/>
                  </a:moveTo>
                  <a:cubicBezTo>
                    <a:pt x="322" y="823"/>
                    <a:pt x="622" y="823"/>
                    <a:pt x="792" y="731"/>
                  </a:cubicBezTo>
                  <a:cubicBezTo>
                    <a:pt x="806" y="724"/>
                    <a:pt x="818" y="717"/>
                    <a:pt x="830" y="709"/>
                  </a:cubicBezTo>
                  <a:lnTo>
                    <a:pt x="830" y="785"/>
                  </a:lnTo>
                  <a:cubicBezTo>
                    <a:pt x="830" y="860"/>
                    <a:pt x="677" y="943"/>
                    <a:pt x="472" y="943"/>
                  </a:cubicBezTo>
                  <a:cubicBezTo>
                    <a:pt x="268" y="943"/>
                    <a:pt x="115" y="860"/>
                    <a:pt x="115" y="785"/>
                  </a:cubicBezTo>
                  <a:lnTo>
                    <a:pt x="115" y="709"/>
                  </a:lnTo>
                  <a:cubicBezTo>
                    <a:pt x="126" y="717"/>
                    <a:pt x="139" y="724"/>
                    <a:pt x="153" y="731"/>
                  </a:cubicBezTo>
                  <a:moveTo>
                    <a:pt x="830" y="528"/>
                  </a:moveTo>
                  <a:cubicBezTo>
                    <a:pt x="830" y="603"/>
                    <a:pt x="677" y="686"/>
                    <a:pt x="472" y="686"/>
                  </a:cubicBezTo>
                  <a:cubicBezTo>
                    <a:pt x="268" y="686"/>
                    <a:pt x="115" y="603"/>
                    <a:pt x="115" y="528"/>
                  </a:cubicBezTo>
                  <a:lnTo>
                    <a:pt x="115" y="452"/>
                  </a:lnTo>
                  <a:cubicBezTo>
                    <a:pt x="291" y="569"/>
                    <a:pt x="607" y="572"/>
                    <a:pt x="792" y="474"/>
                  </a:cubicBezTo>
                  <a:cubicBezTo>
                    <a:pt x="806" y="467"/>
                    <a:pt x="818" y="460"/>
                    <a:pt x="830" y="452"/>
                  </a:cubicBezTo>
                  <a:lnTo>
                    <a:pt x="830" y="528"/>
                  </a:lnTo>
                  <a:moveTo>
                    <a:pt x="1774" y="1025"/>
                  </a:moveTo>
                  <a:lnTo>
                    <a:pt x="1774" y="783"/>
                  </a:lnTo>
                  <a:cubicBezTo>
                    <a:pt x="1774" y="704"/>
                    <a:pt x="1720" y="631"/>
                    <a:pt x="1622" y="580"/>
                  </a:cubicBezTo>
                  <a:cubicBezTo>
                    <a:pt x="1437" y="483"/>
                    <a:pt x="1121" y="486"/>
                    <a:pt x="944" y="603"/>
                  </a:cubicBezTo>
                  <a:lnTo>
                    <a:pt x="944" y="271"/>
                  </a:lnTo>
                  <a:cubicBezTo>
                    <a:pt x="944" y="192"/>
                    <a:pt x="890" y="119"/>
                    <a:pt x="792" y="69"/>
                  </a:cubicBezTo>
                  <a:cubicBezTo>
                    <a:pt x="622" y="-22"/>
                    <a:pt x="322" y="-22"/>
                    <a:pt x="153" y="69"/>
                  </a:cubicBezTo>
                  <a:cubicBezTo>
                    <a:pt x="54" y="119"/>
                    <a:pt x="0" y="192"/>
                    <a:pt x="0" y="271"/>
                  </a:cubicBezTo>
                  <a:lnTo>
                    <a:pt x="0" y="1556"/>
                  </a:lnTo>
                  <a:cubicBezTo>
                    <a:pt x="0" y="1636"/>
                    <a:pt x="54" y="1708"/>
                    <a:pt x="153" y="1759"/>
                  </a:cubicBezTo>
                  <a:cubicBezTo>
                    <a:pt x="322" y="1851"/>
                    <a:pt x="622" y="1851"/>
                    <a:pt x="792" y="1759"/>
                  </a:cubicBezTo>
                  <a:cubicBezTo>
                    <a:pt x="831" y="1739"/>
                    <a:pt x="863" y="1716"/>
                    <a:pt x="887" y="1690"/>
                  </a:cubicBezTo>
                  <a:cubicBezTo>
                    <a:pt x="1014" y="1817"/>
                    <a:pt x="1236" y="1845"/>
                    <a:pt x="1421" y="1820"/>
                  </a:cubicBezTo>
                  <a:cubicBezTo>
                    <a:pt x="1891" y="1905"/>
                    <a:pt x="2149" y="1311"/>
                    <a:pt x="1774" y="10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sz="1800" b="1" strike="noStrik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5"/>
            <p:cNvSpPr/>
            <p:nvPr/>
          </p:nvSpPr>
          <p:spPr>
            <a:xfrm>
              <a:off x="5608156" y="2366908"/>
              <a:ext cx="94222" cy="94222"/>
            </a:xfrm>
            <a:custGeom>
              <a:avLst/>
              <a:gdLst/>
              <a:ahLst/>
              <a:cxnLst/>
              <a:rect l="l" t="t" r="r" b="b"/>
              <a:pathLst>
                <a:path w="446" h="446" extrusionOk="0">
                  <a:moveTo>
                    <a:pt x="223" y="332"/>
                  </a:moveTo>
                  <a:cubicBezTo>
                    <a:pt x="163" y="332"/>
                    <a:pt x="114" y="283"/>
                    <a:pt x="114" y="224"/>
                  </a:cubicBezTo>
                  <a:cubicBezTo>
                    <a:pt x="120" y="79"/>
                    <a:pt x="326" y="79"/>
                    <a:pt x="331" y="224"/>
                  </a:cubicBezTo>
                  <a:cubicBezTo>
                    <a:pt x="331" y="283"/>
                    <a:pt x="283" y="332"/>
                    <a:pt x="223" y="332"/>
                  </a:cubicBezTo>
                  <a:moveTo>
                    <a:pt x="223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12" y="520"/>
                    <a:pt x="434" y="519"/>
                    <a:pt x="446" y="224"/>
                  </a:cubicBezTo>
                  <a:cubicBezTo>
                    <a:pt x="446" y="100"/>
                    <a:pt x="346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sz="1800" b="1" strike="noStrik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2" name="Google Shape;302;p25"/>
          <p:cNvGrpSpPr/>
          <p:nvPr/>
        </p:nvGrpSpPr>
        <p:grpSpPr>
          <a:xfrm>
            <a:off x="3926732" y="2958720"/>
            <a:ext cx="281583" cy="268977"/>
            <a:chOff x="5880045" y="2117200"/>
            <a:chExt cx="412802" cy="412168"/>
          </a:xfrm>
        </p:grpSpPr>
        <p:sp>
          <p:nvSpPr>
            <p:cNvPr id="303" name="Google Shape;303;p25"/>
            <p:cNvSpPr/>
            <p:nvPr/>
          </p:nvSpPr>
          <p:spPr>
            <a:xfrm>
              <a:off x="5880045" y="2117200"/>
              <a:ext cx="412802" cy="412168"/>
            </a:xfrm>
            <a:custGeom>
              <a:avLst/>
              <a:gdLst/>
              <a:ahLst/>
              <a:cxnLst/>
              <a:rect l="l" t="t" r="r" b="b"/>
              <a:pathLst>
                <a:path w="1954" h="1951" extrusionOk="0">
                  <a:moveTo>
                    <a:pt x="114" y="1837"/>
                  </a:moveTo>
                  <a:lnTo>
                    <a:pt x="114" y="1497"/>
                  </a:lnTo>
                  <a:lnTo>
                    <a:pt x="225" y="1497"/>
                  </a:lnTo>
                  <a:lnTo>
                    <a:pt x="225" y="1672"/>
                  </a:lnTo>
                  <a:cubicBezTo>
                    <a:pt x="225" y="1704"/>
                    <a:pt x="251" y="1729"/>
                    <a:pt x="283" y="1729"/>
                  </a:cubicBezTo>
                  <a:lnTo>
                    <a:pt x="1668" y="1729"/>
                  </a:lnTo>
                  <a:cubicBezTo>
                    <a:pt x="1700" y="1729"/>
                    <a:pt x="1725" y="1704"/>
                    <a:pt x="1725" y="1672"/>
                  </a:cubicBezTo>
                  <a:lnTo>
                    <a:pt x="1725" y="1497"/>
                  </a:lnTo>
                  <a:lnTo>
                    <a:pt x="1839" y="1497"/>
                  </a:lnTo>
                  <a:lnTo>
                    <a:pt x="1839" y="1837"/>
                  </a:lnTo>
                  <a:lnTo>
                    <a:pt x="114" y="1837"/>
                  </a:lnTo>
                  <a:moveTo>
                    <a:pt x="451" y="470"/>
                  </a:moveTo>
                  <a:lnTo>
                    <a:pt x="277" y="470"/>
                  </a:lnTo>
                  <a:lnTo>
                    <a:pt x="451" y="295"/>
                  </a:lnTo>
                  <a:lnTo>
                    <a:pt x="451" y="470"/>
                  </a:lnTo>
                  <a:moveTo>
                    <a:pt x="745" y="699"/>
                  </a:moveTo>
                  <a:lnTo>
                    <a:pt x="340" y="699"/>
                  </a:lnTo>
                  <a:lnTo>
                    <a:pt x="340" y="584"/>
                  </a:lnTo>
                  <a:lnTo>
                    <a:pt x="508" y="584"/>
                  </a:lnTo>
                  <a:cubicBezTo>
                    <a:pt x="539" y="584"/>
                    <a:pt x="565" y="558"/>
                    <a:pt x="565" y="527"/>
                  </a:cubicBezTo>
                  <a:lnTo>
                    <a:pt x="565" y="349"/>
                  </a:lnTo>
                  <a:lnTo>
                    <a:pt x="745" y="349"/>
                  </a:lnTo>
                  <a:cubicBezTo>
                    <a:pt x="667" y="447"/>
                    <a:pt x="667" y="601"/>
                    <a:pt x="745" y="699"/>
                  </a:cubicBezTo>
                  <a:moveTo>
                    <a:pt x="1206" y="349"/>
                  </a:moveTo>
                  <a:lnTo>
                    <a:pt x="1611" y="349"/>
                  </a:lnTo>
                  <a:lnTo>
                    <a:pt x="1611" y="699"/>
                  </a:lnTo>
                  <a:lnTo>
                    <a:pt x="1206" y="699"/>
                  </a:lnTo>
                  <a:cubicBezTo>
                    <a:pt x="1284" y="601"/>
                    <a:pt x="1284" y="447"/>
                    <a:pt x="1206" y="349"/>
                  </a:cubicBezTo>
                  <a:moveTo>
                    <a:pt x="982" y="349"/>
                  </a:moveTo>
                  <a:cubicBezTo>
                    <a:pt x="1205" y="365"/>
                    <a:pt x="1205" y="683"/>
                    <a:pt x="982" y="699"/>
                  </a:cubicBezTo>
                  <a:lnTo>
                    <a:pt x="969" y="699"/>
                  </a:lnTo>
                  <a:cubicBezTo>
                    <a:pt x="746" y="683"/>
                    <a:pt x="746" y="365"/>
                    <a:pt x="969" y="349"/>
                  </a:cubicBezTo>
                  <a:lnTo>
                    <a:pt x="982" y="349"/>
                  </a:lnTo>
                  <a:moveTo>
                    <a:pt x="631" y="114"/>
                  </a:moveTo>
                  <a:lnTo>
                    <a:pt x="1839" y="114"/>
                  </a:lnTo>
                  <a:lnTo>
                    <a:pt x="1839" y="934"/>
                  </a:lnTo>
                  <a:lnTo>
                    <a:pt x="114" y="934"/>
                  </a:lnTo>
                  <a:lnTo>
                    <a:pt x="114" y="634"/>
                  </a:lnTo>
                  <a:lnTo>
                    <a:pt x="164" y="584"/>
                  </a:lnTo>
                  <a:lnTo>
                    <a:pt x="225" y="584"/>
                  </a:lnTo>
                  <a:lnTo>
                    <a:pt x="225" y="756"/>
                  </a:lnTo>
                  <a:cubicBezTo>
                    <a:pt x="225" y="787"/>
                    <a:pt x="251" y="813"/>
                    <a:pt x="283" y="813"/>
                  </a:cubicBezTo>
                  <a:lnTo>
                    <a:pt x="1668" y="813"/>
                  </a:lnTo>
                  <a:cubicBezTo>
                    <a:pt x="1700" y="813"/>
                    <a:pt x="1725" y="787"/>
                    <a:pt x="1725" y="756"/>
                  </a:cubicBezTo>
                  <a:lnTo>
                    <a:pt x="1725" y="292"/>
                  </a:lnTo>
                  <a:cubicBezTo>
                    <a:pt x="1725" y="260"/>
                    <a:pt x="1700" y="235"/>
                    <a:pt x="1668" y="235"/>
                  </a:cubicBezTo>
                  <a:cubicBezTo>
                    <a:pt x="1407" y="235"/>
                    <a:pt x="820" y="235"/>
                    <a:pt x="565" y="235"/>
                  </a:cubicBezTo>
                  <a:lnTo>
                    <a:pt x="565" y="180"/>
                  </a:lnTo>
                  <a:lnTo>
                    <a:pt x="631" y="114"/>
                  </a:lnTo>
                  <a:moveTo>
                    <a:pt x="698" y="1049"/>
                  </a:moveTo>
                  <a:cubicBezTo>
                    <a:pt x="707" y="1090"/>
                    <a:pt x="724" y="1128"/>
                    <a:pt x="748" y="1160"/>
                  </a:cubicBezTo>
                  <a:lnTo>
                    <a:pt x="340" y="1160"/>
                  </a:lnTo>
                  <a:lnTo>
                    <a:pt x="340" y="1049"/>
                  </a:lnTo>
                  <a:lnTo>
                    <a:pt x="698" y="1049"/>
                  </a:lnTo>
                  <a:moveTo>
                    <a:pt x="975" y="1160"/>
                  </a:moveTo>
                  <a:cubicBezTo>
                    <a:pt x="903" y="1160"/>
                    <a:pt x="841" y="1114"/>
                    <a:pt x="817" y="1049"/>
                  </a:cubicBezTo>
                  <a:lnTo>
                    <a:pt x="1134" y="1049"/>
                  </a:lnTo>
                  <a:cubicBezTo>
                    <a:pt x="1110" y="1114"/>
                    <a:pt x="1048" y="1160"/>
                    <a:pt x="975" y="1160"/>
                  </a:cubicBezTo>
                  <a:moveTo>
                    <a:pt x="1611" y="1049"/>
                  </a:moveTo>
                  <a:lnTo>
                    <a:pt x="1611" y="1160"/>
                  </a:lnTo>
                  <a:lnTo>
                    <a:pt x="1202" y="1160"/>
                  </a:lnTo>
                  <a:cubicBezTo>
                    <a:pt x="1226" y="1128"/>
                    <a:pt x="1244" y="1090"/>
                    <a:pt x="1252" y="1049"/>
                  </a:cubicBezTo>
                  <a:lnTo>
                    <a:pt x="1611" y="1049"/>
                  </a:lnTo>
                  <a:moveTo>
                    <a:pt x="114" y="1382"/>
                  </a:moveTo>
                  <a:lnTo>
                    <a:pt x="114" y="1049"/>
                  </a:lnTo>
                  <a:lnTo>
                    <a:pt x="225" y="1049"/>
                  </a:lnTo>
                  <a:lnTo>
                    <a:pt x="225" y="1217"/>
                  </a:lnTo>
                  <a:cubicBezTo>
                    <a:pt x="225" y="1249"/>
                    <a:pt x="251" y="1274"/>
                    <a:pt x="283" y="1274"/>
                  </a:cubicBezTo>
                  <a:lnTo>
                    <a:pt x="1668" y="1274"/>
                  </a:lnTo>
                  <a:cubicBezTo>
                    <a:pt x="1700" y="1274"/>
                    <a:pt x="1725" y="1249"/>
                    <a:pt x="1725" y="1217"/>
                  </a:cubicBezTo>
                  <a:lnTo>
                    <a:pt x="1725" y="1049"/>
                  </a:lnTo>
                  <a:lnTo>
                    <a:pt x="1839" y="1049"/>
                  </a:lnTo>
                  <a:lnTo>
                    <a:pt x="1839" y="1382"/>
                  </a:lnTo>
                  <a:lnTo>
                    <a:pt x="114" y="1382"/>
                  </a:lnTo>
                  <a:moveTo>
                    <a:pt x="1252" y="1497"/>
                  </a:moveTo>
                  <a:lnTo>
                    <a:pt x="1611" y="1497"/>
                  </a:lnTo>
                  <a:lnTo>
                    <a:pt x="1611" y="1615"/>
                  </a:lnTo>
                  <a:lnTo>
                    <a:pt x="1199" y="1615"/>
                  </a:lnTo>
                  <a:cubicBezTo>
                    <a:pt x="1226" y="1580"/>
                    <a:pt x="1244" y="1539"/>
                    <a:pt x="1252" y="1497"/>
                  </a:cubicBezTo>
                  <a:moveTo>
                    <a:pt x="817" y="1497"/>
                  </a:moveTo>
                  <a:lnTo>
                    <a:pt x="1134" y="1497"/>
                  </a:lnTo>
                  <a:cubicBezTo>
                    <a:pt x="1078" y="1653"/>
                    <a:pt x="872" y="1653"/>
                    <a:pt x="817" y="1497"/>
                  </a:cubicBezTo>
                  <a:moveTo>
                    <a:pt x="340" y="1497"/>
                  </a:moveTo>
                  <a:lnTo>
                    <a:pt x="698" y="1497"/>
                  </a:lnTo>
                  <a:cubicBezTo>
                    <a:pt x="707" y="1539"/>
                    <a:pt x="725" y="1580"/>
                    <a:pt x="752" y="1615"/>
                  </a:cubicBezTo>
                  <a:lnTo>
                    <a:pt x="340" y="1615"/>
                  </a:lnTo>
                  <a:lnTo>
                    <a:pt x="340" y="1497"/>
                  </a:lnTo>
                  <a:moveTo>
                    <a:pt x="1896" y="0"/>
                  </a:moveTo>
                  <a:lnTo>
                    <a:pt x="608" y="0"/>
                  </a:lnTo>
                  <a:cubicBezTo>
                    <a:pt x="592" y="0"/>
                    <a:pt x="578" y="6"/>
                    <a:pt x="567" y="17"/>
                  </a:cubicBezTo>
                  <a:lnTo>
                    <a:pt x="17" y="570"/>
                  </a:lnTo>
                  <a:cubicBezTo>
                    <a:pt x="6" y="580"/>
                    <a:pt x="0" y="595"/>
                    <a:pt x="0" y="610"/>
                  </a:cubicBezTo>
                  <a:lnTo>
                    <a:pt x="0" y="1894"/>
                  </a:lnTo>
                  <a:cubicBezTo>
                    <a:pt x="0" y="1926"/>
                    <a:pt x="26" y="1951"/>
                    <a:pt x="57" y="1951"/>
                  </a:cubicBezTo>
                  <a:lnTo>
                    <a:pt x="1896" y="1951"/>
                  </a:lnTo>
                  <a:cubicBezTo>
                    <a:pt x="1928" y="1951"/>
                    <a:pt x="1954" y="1926"/>
                    <a:pt x="1954" y="1894"/>
                  </a:cubicBezTo>
                  <a:lnTo>
                    <a:pt x="1954" y="57"/>
                  </a:lnTo>
                  <a:cubicBezTo>
                    <a:pt x="1954" y="26"/>
                    <a:pt x="1928" y="0"/>
                    <a:pt x="1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sz="1800" b="1" strike="noStrik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5"/>
            <p:cNvSpPr/>
            <p:nvPr/>
          </p:nvSpPr>
          <p:spPr>
            <a:xfrm>
              <a:off x="6171582" y="2215858"/>
              <a:ext cx="24084" cy="24084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57" y="114"/>
                  </a:moveTo>
                  <a:cubicBezTo>
                    <a:pt x="88" y="114"/>
                    <a:pt x="114" y="89"/>
                    <a:pt x="114" y="57"/>
                  </a:cubicBezTo>
                  <a:cubicBezTo>
                    <a:pt x="111" y="-19"/>
                    <a:pt x="3" y="-19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PK" sz="1800" b="1" strike="noStrik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147;p21">
            <a:extLst>
              <a:ext uri="{FF2B5EF4-FFF2-40B4-BE49-F238E27FC236}">
                <a16:creationId xmlns:a16="http://schemas.microsoft.com/office/drawing/2014/main" id="{9FFB8C55-7E23-1373-B5EF-FE69889E0B50}"/>
              </a:ext>
            </a:extLst>
          </p:cNvPr>
          <p:cNvSpPr txBox="1"/>
          <p:nvPr/>
        </p:nvSpPr>
        <p:spPr>
          <a:xfrm>
            <a:off x="452254" y="1701439"/>
            <a:ext cx="313169" cy="37972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rPr>
              <a:t>1</a:t>
            </a:r>
            <a:endParaRPr sz="1700" b="1" dirty="0">
              <a:solidFill>
                <a:schemeClr val="dk1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409666-A9A1-11DE-D141-90A9D42F1502}"/>
              </a:ext>
            </a:extLst>
          </p:cNvPr>
          <p:cNvSpPr txBox="1"/>
          <p:nvPr/>
        </p:nvSpPr>
        <p:spPr>
          <a:xfrm>
            <a:off x="6328305" y="1711198"/>
            <a:ext cx="23836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AGRICULTURE</a:t>
            </a:r>
            <a:endParaRPr lang="en-PK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51B4DA-3B1C-AB80-778D-9B4F59983D6F}"/>
              </a:ext>
            </a:extLst>
          </p:cNvPr>
          <p:cNvSpPr txBox="1"/>
          <p:nvPr/>
        </p:nvSpPr>
        <p:spPr>
          <a:xfrm>
            <a:off x="6328305" y="3273878"/>
            <a:ext cx="25026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DEVELOPMENT</a:t>
            </a:r>
            <a:endParaRPr lang="en-PK" b="1" dirty="0"/>
          </a:p>
        </p:txBody>
      </p:sp>
      <p:sp>
        <p:nvSpPr>
          <p:cNvPr id="7" name="Google Shape;145;p21">
            <a:extLst>
              <a:ext uri="{FF2B5EF4-FFF2-40B4-BE49-F238E27FC236}">
                <a16:creationId xmlns:a16="http://schemas.microsoft.com/office/drawing/2014/main" id="{043EEF31-5765-5865-3254-6EC1965746DC}"/>
              </a:ext>
            </a:extLst>
          </p:cNvPr>
          <p:cNvSpPr txBox="1"/>
          <p:nvPr/>
        </p:nvSpPr>
        <p:spPr>
          <a:xfrm>
            <a:off x="5913075" y="3198659"/>
            <a:ext cx="342139" cy="42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550C-C7BB-959D-9138-41C19A20D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09" y="1999050"/>
            <a:ext cx="7704000" cy="572700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</a:t>
            </a:r>
            <a:endParaRPr lang="en-PK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087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ycle Diagrams Theme for Business by Slidesgo">
  <a:themeElements>
    <a:clrScheme name="Simple Light">
      <a:dk1>
        <a:srgbClr val="363A37"/>
      </a:dk1>
      <a:lt1>
        <a:srgbClr val="FFFFFF"/>
      </a:lt1>
      <a:dk2>
        <a:srgbClr val="D5D4F3"/>
      </a:dk2>
      <a:lt2>
        <a:srgbClr val="C6ADCD"/>
      </a:lt2>
      <a:accent1>
        <a:srgbClr val="718BD9"/>
      </a:accent1>
      <a:accent2>
        <a:srgbClr val="D7E5D6"/>
      </a:accent2>
      <a:accent3>
        <a:srgbClr val="8FAA8D"/>
      </a:accent3>
      <a:accent4>
        <a:srgbClr val="7AC7B2"/>
      </a:accent4>
      <a:accent5>
        <a:srgbClr val="FFFFFF"/>
      </a:accent5>
      <a:accent6>
        <a:srgbClr val="FFFFFF"/>
      </a:accent6>
      <a:hlink>
        <a:srgbClr val="363A3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2313</TotalTime>
  <Words>590</Words>
  <Application>Microsoft Office PowerPoint</Application>
  <PresentationFormat>On-screen Show (16:9)</PresentationFormat>
  <Paragraphs>54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Wingdings</vt:lpstr>
      <vt:lpstr>Times New Roman</vt:lpstr>
      <vt:lpstr>Courier New</vt:lpstr>
      <vt:lpstr>Arial</vt:lpstr>
      <vt:lpstr>Aptos</vt:lpstr>
      <vt:lpstr>Righteous</vt:lpstr>
      <vt:lpstr>Montserrat</vt:lpstr>
      <vt:lpstr>Cycle Diagrams Theme for Business by Slidesgo</vt:lpstr>
      <vt:lpstr>PowerPoint Presentation</vt:lpstr>
      <vt:lpstr>CPEC  ASSESSING THE TRANSFORMATION OF VISION INTO REALITY </vt:lpstr>
      <vt:lpstr>PowerPoint Presentation</vt:lpstr>
      <vt:lpstr>Factors</vt:lpstr>
      <vt:lpstr>PROJECTS IN BALOCHISTAN </vt:lpstr>
      <vt:lpstr>PowerPoint Presentation</vt:lpstr>
      <vt:lpstr>SECOND PHASE</vt:lpstr>
      <vt:lpstr>Power China </vt:lpstr>
      <vt:lpstr>Future of CPEC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Cds logo</dc:title>
  <cp:lastModifiedBy>talha arif</cp:lastModifiedBy>
  <cp:revision>37</cp:revision>
  <dcterms:modified xsi:type="dcterms:W3CDTF">2024-08-06T05:04:57Z</dcterms:modified>
</cp:coreProperties>
</file>